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7C340-AB26-4757-AB86-47B380415A7A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1F77FB-5C25-4ECF-9258-6EA763B947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725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1F77FB-5C25-4ECF-9258-6EA763B9475E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804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10.01.2019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poemdruzya.ru/search-by/ispolnyaet/%D0%90%D0%B8%D0%B4%D0%B0%20%D0%92%D0%B5%D0%B4%D0%B8%D1%89%D0%B5%D0%B2%D0%B0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hyperlink" Target="http://spoemdruzya.ru/search-by/avtor-slov-teksta/%D0%AE%D1%80%D0%B8%D0%B9%20%D0%AF%D0%BA%D0%BE%D0%B2%D0%BB%D0%B5%D0%B2.html" TargetMode="External"/><Relationship Id="rId4" Type="http://schemas.openxmlformats.org/officeDocument/2006/relationships/hyperlink" Target="http://spoemdruzya.ru/search-by/kompozitor-muzyka/%D0%95%D0%B2%D0%B3%D0%B5%D0%BD%D0%B8%D0%B9%20%D0%9A%D1%80%D1%8B%D0%BB%D0%B0%D1%82%D0%BE%D0%B2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484784"/>
            <a:ext cx="7846640" cy="2115667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2"/>
                </a:solidFill>
              </a:rPr>
              <a:t>Композиция 1-</a:t>
            </a:r>
            <a:br>
              <a:rPr lang="ru-RU" dirty="0" smtClean="0">
                <a:solidFill>
                  <a:schemeClr val="tx2"/>
                </a:solidFill>
              </a:rPr>
            </a:br>
            <a:r>
              <a:rPr lang="ru-RU" dirty="0" smtClean="0">
                <a:solidFill>
                  <a:schemeClr val="tx2"/>
                </a:solidFill>
              </a:rPr>
              <a:t>«Колыбельная медведицы» из м/ф «Умка»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3861048"/>
            <a:ext cx="6760840" cy="2448272"/>
          </a:xfrm>
        </p:spPr>
        <p:txBody>
          <a:bodyPr>
            <a:normAutofit fontScale="25000" lnSpcReduction="20000"/>
          </a:bodyPr>
          <a:lstStyle/>
          <a:p>
            <a:r>
              <a:rPr lang="ru-RU" sz="6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Исполняет</a:t>
            </a:r>
          </a:p>
          <a:p>
            <a:r>
              <a:rPr lang="ru-RU" sz="6000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Аида Ведищева</a:t>
            </a:r>
            <a:endParaRPr lang="ru-RU" sz="6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Композитор (музыка)</a:t>
            </a:r>
          </a:p>
          <a:p>
            <a:r>
              <a:rPr lang="ru-RU" sz="6000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Евгений </a:t>
            </a:r>
            <a:r>
              <a:rPr lang="ru-RU" sz="6000" u="sng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Крылатов</a:t>
            </a:r>
            <a:endParaRPr lang="ru-RU" sz="6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Автор слов (текста)</a:t>
            </a:r>
          </a:p>
          <a:p>
            <a:r>
              <a:rPr lang="ru-RU" sz="6000" u="sng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Юрий Яковлев</a:t>
            </a:r>
            <a:endParaRPr lang="ru-RU" sz="6000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6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  <a:p>
            <a:r>
              <a:rPr lang="ru-RU" sz="6000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1969</a:t>
            </a:r>
          </a:p>
          <a:p>
            <a:endParaRPr lang="ru-RU" dirty="0"/>
          </a:p>
        </p:txBody>
      </p:sp>
      <p:pic>
        <p:nvPicPr>
          <p:cNvPr id="1026" name="Picture 2" descr="C:\Users\Administrator\Desktop\296295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106720"/>
            <a:ext cx="3470547" cy="2391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5372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2675467"/>
            <a:ext cx="3627925" cy="2553733"/>
          </a:xfrm>
        </p:spPr>
        <p:txBody>
          <a:bodyPr/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>(СССР, 1962 г.)</a:t>
            </a:r>
            <a:br>
              <a:rPr lang="ru-RU" dirty="0"/>
            </a:br>
            <a:r>
              <a:rPr lang="ru-RU" dirty="0"/>
              <a:t>Мюзикл</a:t>
            </a:r>
            <a:br>
              <a:rPr lang="ru-RU" dirty="0"/>
            </a:br>
            <a:r>
              <a:rPr lang="ru-RU" dirty="0"/>
              <a:t>Реж.: Эльдар Рязанов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Композиция 2-</a:t>
            </a:r>
            <a:br>
              <a:rPr lang="ru-RU" dirty="0" smtClean="0"/>
            </a:br>
            <a:r>
              <a:rPr lang="ru-RU" dirty="0" smtClean="0"/>
              <a:t>«Гусарская баллада»</a:t>
            </a:r>
            <a:endParaRPr lang="ru-RU" dirty="0"/>
          </a:p>
        </p:txBody>
      </p:sp>
      <p:pic>
        <p:nvPicPr>
          <p:cNvPr id="2050" name="Picture 2" descr="C:\Users\Administrator\Desktop\0_b72a3_8612a921_X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262" y="3284984"/>
            <a:ext cx="4015737" cy="2811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8636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/>
              <a:t>Музыка:</a:t>
            </a:r>
            <a:r>
              <a:rPr lang="ru-RU" i="1" dirty="0"/>
              <a:t/>
            </a:r>
            <a:br>
              <a:rPr lang="ru-RU" i="1" dirty="0"/>
            </a:br>
            <a:r>
              <a:rPr lang="ru-RU" i="1" dirty="0" err="1"/>
              <a:t>Иоганнес</a:t>
            </a:r>
            <a:r>
              <a:rPr lang="ru-RU" i="1" dirty="0"/>
              <a:t> Брамс (1833-1897 гг.)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cap="all" dirty="0" smtClean="0"/>
              <a:t>Композиция 3-</a:t>
            </a:r>
            <a:br>
              <a:rPr lang="ru-RU" cap="all" dirty="0" smtClean="0"/>
            </a:br>
            <a:r>
              <a:rPr lang="ru-RU" cap="all" dirty="0" smtClean="0"/>
              <a:t>БРАМС </a:t>
            </a:r>
            <a:r>
              <a:rPr lang="ru-RU" cap="all" dirty="0"/>
              <a:t>КОЛЫБЕЛЬНАЯ</a:t>
            </a:r>
            <a:br>
              <a:rPr lang="ru-RU" cap="all" dirty="0"/>
            </a:br>
            <a:endParaRPr lang="ru-RU" dirty="0"/>
          </a:p>
        </p:txBody>
      </p:sp>
      <p:pic>
        <p:nvPicPr>
          <p:cNvPr id="3074" name="Picture 2" descr="C:\Users\Administrator\Desktop\Snimok-e`krana-2017-09-10-v-13.08.17-1024x67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3845636"/>
            <a:ext cx="4248472" cy="2817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7762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Из прослушанных 3 композиций мне понравилась «Колыбельная </a:t>
            </a:r>
            <a:r>
              <a:rPr lang="ru-RU" smtClean="0"/>
              <a:t>медведицы».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5846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92</TotalTime>
  <Words>37</Words>
  <Application>Microsoft Office PowerPoint</Application>
  <PresentationFormat>Экран (4:3)</PresentationFormat>
  <Paragraphs>15</Paragraphs>
  <Slides>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Волна</vt:lpstr>
      <vt:lpstr>Композиция 1- «Колыбельная медведицы» из м/ф «Умка» </vt:lpstr>
      <vt:lpstr>Композиция 2- «Гусарская баллада»</vt:lpstr>
      <vt:lpstr>Композиция 3- БРАМС КОЛЫБЕЛЬНАЯ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Композиция 1- «Колыбельная медведицы» из м/ф «Умка» </dc:title>
  <dc:creator>Administrator</dc:creator>
  <cp:lastModifiedBy>Administrator</cp:lastModifiedBy>
  <cp:revision>5</cp:revision>
  <dcterms:created xsi:type="dcterms:W3CDTF">2019-01-10T15:00:39Z</dcterms:created>
  <dcterms:modified xsi:type="dcterms:W3CDTF">2019-01-10T16:44:05Z</dcterms:modified>
</cp:coreProperties>
</file>