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7C340-AB26-4757-AB86-47B380415A7A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F77FB-5C25-4ECF-9258-6EA763B94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2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F77FB-5C25-4ECF-9258-6EA763B947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0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oemdruzya.ru/search-by/ispolnyaet/%D0%90%D0%B8%D0%B4%D0%B0%20%D0%92%D0%B5%D0%B4%D0%B8%D1%89%D0%B5%D0%B2%D0%B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spoemdruzya.ru/search-by/avtor-slov-teksta/%D0%AE%D1%80%D0%B8%D0%B9%20%D0%AF%D0%BA%D0%BE%D0%B2%D0%BB%D0%B5%D0%B2.html" TargetMode="External"/><Relationship Id="rId4" Type="http://schemas.openxmlformats.org/officeDocument/2006/relationships/hyperlink" Target="http://spoemdruzya.ru/search-by/kompozitor-muzyka/%D0%95%D0%B2%D0%B3%D0%B5%D0%BD%D0%B8%D0%B9%20%D0%9A%D1%80%D1%8B%D0%BB%D0%B0%D1%82%D0%BE%D0%B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46640" cy="211566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Композиция 1-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«Колыбельная медведицы» из м/ф «Умка»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6760840" cy="2448272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Исполняет</a:t>
            </a:r>
          </a:p>
          <a:p>
            <a:r>
              <a:rPr lang="ru-RU" sz="60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Аида Ведищева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 (музыка)</a:t>
            </a:r>
          </a:p>
          <a:p>
            <a:r>
              <a:rPr lang="ru-RU" sz="60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Евгений </a:t>
            </a:r>
            <a:r>
              <a:rPr lang="ru-RU" sz="6000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Крылатов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слов (текста)</a:t>
            </a:r>
          </a:p>
          <a:p>
            <a:r>
              <a:rPr lang="ru-RU" sz="60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Юрий Яковлев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1969</a:t>
            </a:r>
          </a:p>
          <a:p>
            <a:endParaRPr lang="ru-RU" dirty="0"/>
          </a:p>
        </p:txBody>
      </p:sp>
      <p:pic>
        <p:nvPicPr>
          <p:cNvPr id="1026" name="Picture 2" descr="C:\Users\Administrator\Desktop\29629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06720"/>
            <a:ext cx="3470547" cy="239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37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627925" cy="255373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(СССР, 1962 г.)</a:t>
            </a:r>
            <a:br>
              <a:rPr lang="ru-RU" dirty="0"/>
            </a:br>
            <a:r>
              <a:rPr lang="ru-RU" dirty="0"/>
              <a:t>Мюзикл</a:t>
            </a:r>
            <a:br>
              <a:rPr lang="ru-RU" dirty="0"/>
            </a:br>
            <a:r>
              <a:rPr lang="ru-RU" dirty="0"/>
              <a:t>Реж.: Эльдар Рязанов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Композиция 2-</a:t>
            </a:r>
            <a:br>
              <a:rPr lang="ru-RU" dirty="0" smtClean="0"/>
            </a:br>
            <a:r>
              <a:rPr lang="ru-RU" dirty="0" smtClean="0"/>
              <a:t>«Гусарская баллада»</a:t>
            </a:r>
            <a:endParaRPr lang="ru-RU" dirty="0"/>
          </a:p>
        </p:txBody>
      </p:sp>
      <p:pic>
        <p:nvPicPr>
          <p:cNvPr id="2050" name="Picture 2" descr="C:\Users\Administrator\Desktop\0_b72a3_8612a92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262" y="3284984"/>
            <a:ext cx="4015737" cy="28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63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Музыка: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 err="1"/>
              <a:t>Иоганнес</a:t>
            </a:r>
            <a:r>
              <a:rPr lang="ru-RU" i="1" dirty="0"/>
              <a:t> Брамс (1833-1897 гг.)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/>
              <a:t>Композиция 3-</a:t>
            </a:r>
            <a:br>
              <a:rPr lang="ru-RU" cap="all" dirty="0" smtClean="0"/>
            </a:br>
            <a:r>
              <a:rPr lang="ru-RU" cap="all" dirty="0" smtClean="0"/>
              <a:t>БРАМС </a:t>
            </a:r>
            <a:r>
              <a:rPr lang="ru-RU" cap="all" dirty="0"/>
              <a:t>КОЛЫБЕЛЬНАЯ</a:t>
            </a:r>
            <a:br>
              <a:rPr lang="ru-RU" cap="all" dirty="0"/>
            </a:br>
            <a:endParaRPr lang="ru-RU" dirty="0"/>
          </a:p>
        </p:txBody>
      </p:sp>
      <p:pic>
        <p:nvPicPr>
          <p:cNvPr id="3074" name="Picture 2" descr="C:\Users\Administrator\Desktop\Snimok-e`krana-2017-09-10-v-13.08.17-1024x67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45636"/>
            <a:ext cx="4248472" cy="281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прослушанных 3 композиций мне понравилась «Колыбельная </a:t>
            </a:r>
            <a:r>
              <a:rPr lang="ru-RU" smtClean="0"/>
              <a:t>медведицы».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4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37</Words>
  <Application>Microsoft Office PowerPoint</Application>
  <PresentationFormat>Экран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Композиция 1- «Колыбельная медведицы» из м/ф «Умка» </vt:lpstr>
      <vt:lpstr>Композиция 2- «Гусарская баллада»</vt:lpstr>
      <vt:lpstr>Композиция 3- БРАМС КОЛЫБЕЛЬНАЯ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Композиция 1- «Колыбельная медведицы» из м/ф «Умка» </dc:title>
  <dc:creator>Administrator</dc:creator>
  <cp:lastModifiedBy>Administrator</cp:lastModifiedBy>
  <cp:revision>5</cp:revision>
  <dcterms:created xsi:type="dcterms:W3CDTF">2019-01-10T15:00:39Z</dcterms:created>
  <dcterms:modified xsi:type="dcterms:W3CDTF">2019-01-10T16:44:05Z</dcterms:modified>
</cp:coreProperties>
</file>