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67" r:id="rId3"/>
    <p:sldId id="269" r:id="rId4"/>
    <p:sldId id="268" r:id="rId5"/>
    <p:sldId id="270" r:id="rId6"/>
    <p:sldId id="265" r:id="rId7"/>
    <p:sldId id="266" r:id="rId8"/>
    <p:sldId id="258" r:id="rId9"/>
    <p:sldId id="259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74" d="100"/>
          <a:sy n="74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B7A4C-3B45-46BA-8D32-8C9FE3ECE331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3E8F7-78F4-43BA-AEB2-6F2B7713EB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t894eGoymio&amp;feature=player_embedded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280920" cy="2880320"/>
          </a:xfrm>
        </p:spPr>
        <p:txBody>
          <a:bodyPr/>
          <a:lstStyle/>
          <a:p>
            <a:r>
              <a:rPr lang="ru-RU" dirty="0" smtClean="0"/>
              <a:t>Презентация по сравнению колыбельных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661248"/>
            <a:ext cx="4572000" cy="864096"/>
          </a:xfrm>
        </p:spPr>
        <p:txBody>
          <a:bodyPr>
            <a:normAutofit fontScale="92500" lnSpcReduction="20000"/>
          </a:bodyPr>
          <a:lstStyle/>
          <a:p>
            <a:r>
              <a:rPr lang="ru-RU" smtClean="0"/>
              <a:t>Выполнил:</a:t>
            </a:r>
          </a:p>
          <a:p>
            <a:r>
              <a:rPr lang="ru-RU" smtClean="0"/>
              <a:t>Ученик </a:t>
            </a:r>
            <a:r>
              <a:rPr lang="en-US" dirty="0" smtClean="0"/>
              <a:t>2</a:t>
            </a:r>
            <a:r>
              <a:rPr lang="ru-RU" dirty="0" smtClean="0"/>
              <a:t> «В» класса СОШ №</a:t>
            </a:r>
            <a:r>
              <a:rPr lang="en-US" dirty="0" smtClean="0"/>
              <a:t>7 </a:t>
            </a:r>
            <a:r>
              <a:rPr lang="ru-RU" dirty="0" smtClean="0"/>
              <a:t>г</a:t>
            </a:r>
            <a:r>
              <a:rPr lang="en-US" dirty="0" smtClean="0"/>
              <a:t>.</a:t>
            </a:r>
            <a:r>
              <a:rPr lang="ru-RU" dirty="0" smtClean="0"/>
              <a:t>Туймазы </a:t>
            </a:r>
          </a:p>
          <a:p>
            <a:r>
              <a:rPr lang="ru-RU" dirty="0" smtClean="0"/>
              <a:t>Поступов Р.С.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"Колыбельная Светланы"  была написана  советским и российским композитором Тихоном Николаевичем Хренниковым для кинофильма «Гусарская баллада»,  автор текста- А. Гладков, </a:t>
            </a:r>
            <a:r>
              <a:rPr lang="ru-RU" b="1" dirty="0" err="1" smtClean="0"/>
              <a:t>исполнитель-Л.Голубкина</a:t>
            </a:r>
            <a:r>
              <a:rPr lang="ru-RU" b="1" dirty="0" smtClean="0"/>
              <a:t>.</a:t>
            </a:r>
          </a:p>
        </p:txBody>
      </p:sp>
      <p:pic>
        <p:nvPicPr>
          <p:cNvPr id="1026" name="Picture 2" descr="C:\Documents and Settings\Admin\Рабочий стол\Т. Хренников - Колыбельная Светланы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 произведений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 </a:t>
            </a:r>
            <a:r>
              <a:rPr lang="ru-RU" b="1" dirty="0" smtClean="0"/>
              <a:t>Колыбельная очень мелодичная, с ровным ритмом.  Движение мелодии- </a:t>
            </a:r>
            <a:r>
              <a:rPr lang="ru-RU" b="1" dirty="0" err="1" smtClean="0"/>
              <a:t>низходящее</a:t>
            </a:r>
            <a:r>
              <a:rPr lang="ru-RU" b="1" dirty="0" smtClean="0"/>
              <a:t>, мелодия плавная , с умеренным темпом , тихим ладом и убаюкивающей интонацией.</a:t>
            </a:r>
            <a:endParaRPr lang="ru-RU" b="1" dirty="0"/>
          </a:p>
        </p:txBody>
      </p:sp>
      <p:pic>
        <p:nvPicPr>
          <p:cNvPr id="5" name="Picture 2" descr="C:\Documents and Settings\Admin\Рабочий стол\Т. Хренников - Колыбельная Светланы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1988840"/>
            <a:ext cx="4553992" cy="3960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Композитор Евгений </a:t>
            </a:r>
            <a:r>
              <a:rPr lang="ru-RU" b="1" dirty="0" err="1" smtClean="0"/>
              <a:t>Крылатов</a:t>
            </a:r>
            <a:r>
              <a:rPr lang="ru-RU" b="1" dirty="0" smtClean="0"/>
              <a:t> написал музыку к мультфильму "Умка", автор текста — Ю. Яковлев, песню «Колыбельная медведицы»</a:t>
            </a:r>
            <a:r>
              <a:rPr lang="ru-RU" b="1" baseline="30000" dirty="0" smtClean="0"/>
              <a:t>  </a:t>
            </a:r>
            <a:r>
              <a:rPr lang="ru-RU" b="1" dirty="0" smtClean="0"/>
              <a:t>исполнила  Аида Ведищева.</a:t>
            </a:r>
          </a:p>
        </p:txBody>
      </p:sp>
      <p:pic>
        <p:nvPicPr>
          <p:cNvPr id="2050" name="Picture 2" descr="C:\Documents and Settings\Admin\Рабочий стол\29629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3456384" cy="34040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 произведений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988840"/>
            <a:ext cx="4038600" cy="4307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Песня получилась простой и очень красивой. </a:t>
            </a:r>
          </a:p>
          <a:p>
            <a:pPr>
              <a:buNone/>
            </a:pPr>
            <a:r>
              <a:rPr lang="ru-RU" b="1" dirty="0" smtClean="0"/>
              <a:t>     Мелодия убаюкивающая,  прозрачная , с чистым и хрустальным звучанием.</a:t>
            </a:r>
          </a:p>
          <a:p>
            <a:endParaRPr lang="ru-RU" dirty="0"/>
          </a:p>
        </p:txBody>
      </p:sp>
      <p:pic>
        <p:nvPicPr>
          <p:cNvPr id="5" name="Picture 2" descr="C:\Documents and Settings\Admin\Рабочий стол\29629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060848"/>
            <a:ext cx="4038600" cy="278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dirty="0" err="1" smtClean="0"/>
              <a:t>Иоганнес</a:t>
            </a:r>
            <a:r>
              <a:rPr lang="ru-RU" b="1" dirty="0" smtClean="0"/>
              <a:t> Брамс написал колыбельную как часть симфонии в 1868г., она не предполагала написание слов. </a:t>
            </a:r>
          </a:p>
          <a:p>
            <a:pPr>
              <a:buNone/>
            </a:pPr>
            <a:r>
              <a:rPr lang="ru-RU" b="1" dirty="0" smtClean="0"/>
              <a:t>      Текст мелодия получила уже позже, когда композитор отправился в Германию и встретил молодую женщину, которая хотела петь для своего первенца. Так композитор и исполнил ее желание.</a:t>
            </a:r>
          </a:p>
          <a:p>
            <a:pPr>
              <a:buNone/>
            </a:pPr>
            <a:endParaRPr lang="ru-RU" sz="2900" b="1" u="sng" dirty="0" smtClean="0">
              <a:solidFill>
                <a:srgbClr val="FF0000"/>
              </a:solidFill>
              <a:hlinkClick r:id="rId2"/>
            </a:endParaRPr>
          </a:p>
        </p:txBody>
      </p:sp>
      <p:pic>
        <p:nvPicPr>
          <p:cNvPr id="7" name="Picture 2" descr="C:\Documents and Settings\Admin\Рабочий стол\брамс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438" y="2609056"/>
            <a:ext cx="3810000" cy="2847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 произведений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89885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  Известнейшая «Колыбельная»  Брамса, по справедливости причисляется к жемчужинам немецкого вокального искусства. Спокойная мелодия, для которой очень характерны «покачивающиеся» интонации — все это выразительно передает настроение тишины и умиротворенности. </a:t>
            </a:r>
          </a:p>
          <a:p>
            <a:pPr>
              <a:buNone/>
            </a:pPr>
            <a:r>
              <a:rPr lang="ru-RU" b="1" dirty="0" smtClean="0"/>
              <a:t>        Композитор как бы «переводит» песню в план камерной лирики, сохраняя связь с народными истоками.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C:\Documents and Settings\Admin\Рабочий стол\брамс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3810000" cy="2847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Сравнение композиций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770501"/>
            <a:ext cx="4392488" cy="46108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    Все прослушанные композиции по-своему прекрасны и выразительны.  Колыбельная  И.Брамса –более классическая, звучная, с переливами и </a:t>
            </a:r>
            <a:r>
              <a:rPr lang="ru-RU" b="1" dirty="0" err="1" smtClean="0"/>
              <a:t>многозвучием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 «Колыбельная Светланы» более фольклорная, народная,  мелодичная и нежная.</a:t>
            </a:r>
          </a:p>
          <a:p>
            <a:pPr>
              <a:buNone/>
            </a:pPr>
            <a:r>
              <a:rPr lang="ru-RU" b="1" dirty="0" smtClean="0"/>
              <a:t>       Колыбельная к мультфильму «Умка»  убаюкивающая, протяжная, с хрустальными нотками  и мягкими переходами.</a:t>
            </a:r>
            <a:endParaRPr lang="ru-RU" b="1" dirty="0"/>
          </a:p>
        </p:txBody>
      </p:sp>
      <p:pic>
        <p:nvPicPr>
          <p:cNvPr id="4098" name="Picture 2" descr="C:\Documents and Settings\Admin\Рабочий стол\origina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4108450" cy="37577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658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Мое отношение к прослушанной музыке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3928" y="1772816"/>
            <a:ext cx="4968552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Мне была ближе и больше понравилась колыбельная из мультфильма «Умка».</a:t>
            </a:r>
          </a:p>
          <a:p>
            <a:pPr>
              <a:buNone/>
            </a:pPr>
            <a:r>
              <a:rPr lang="ru-RU" b="1" dirty="0" smtClean="0"/>
              <a:t>     Я знаю эту мелодию с детства – она очень лиричная,  спокойная и убаюкивающая. Под нее очень приятно засыпать и мечтать о путешествиях в дальние страны.</a:t>
            </a:r>
            <a:endParaRPr lang="ru-RU" b="1" dirty="0"/>
          </a:p>
        </p:txBody>
      </p:sp>
      <p:pic>
        <p:nvPicPr>
          <p:cNvPr id="5122" name="Picture 2" descr="C:\Documents and Settings\Admin\Рабочий стол\713018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3168352" cy="22495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0F2EE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2E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172</TotalTime>
  <Words>292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Презентация по сравнению колыбельных</vt:lpstr>
      <vt:lpstr>История создания музыкального произведения</vt:lpstr>
      <vt:lpstr>Музыкальный анализ произведений</vt:lpstr>
      <vt:lpstr>История создания музыкального произведения</vt:lpstr>
      <vt:lpstr>Музыкальный анализ произведений</vt:lpstr>
      <vt:lpstr>История создания музыкального произведения</vt:lpstr>
      <vt:lpstr>Музыкальный анализ произведений</vt:lpstr>
      <vt:lpstr>Сравнение композиций</vt:lpstr>
      <vt:lpstr>Мое отношение к прослушанной музыке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okt</dc:creator>
  <cp:lastModifiedBy>UserXP</cp:lastModifiedBy>
  <cp:revision>18</cp:revision>
  <dcterms:created xsi:type="dcterms:W3CDTF">2018-03-13T11:33:17Z</dcterms:created>
  <dcterms:modified xsi:type="dcterms:W3CDTF">2019-01-09T16:18:11Z</dcterms:modified>
</cp:coreProperties>
</file>