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«Колыбельные»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3886200"/>
            <a:ext cx="3024336" cy="256713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Выполнил: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Максимов Вадим 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2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20687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Композитор и автор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8064896" cy="561662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Композитором литературного произведения является</a:t>
            </a:r>
            <a:r>
              <a:rPr lang="ru-RU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Евгений </a:t>
            </a:r>
            <a:r>
              <a:rPr lang="ru-RU" sz="3600" dirty="0" err="1" smtClean="0">
                <a:solidFill>
                  <a:srgbClr val="FF0000"/>
                </a:solidFill>
              </a:rPr>
              <a:t>Крылатов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Автором слов ( «колыбельная медведицы») является </a:t>
            </a:r>
            <a:r>
              <a:rPr lang="ru-RU" sz="3600" dirty="0" smtClean="0">
                <a:solidFill>
                  <a:srgbClr val="FF0000"/>
                </a:solidFill>
              </a:rPr>
              <a:t>Юрий Яковлев.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47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История создания «Колыбельная медведицы»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 1969 году вышел мультфильм «Умка» где присутствовала колыбельная мамы-медведицы, и тут эту песню начали все петь.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8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Анализ данных музыкальных произведений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400800" cy="496855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Темп спокойный , медленный, протяжный , тихий.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3131840" y="4149080"/>
            <a:ext cx="2664296" cy="2088232"/>
          </a:xfrm>
          <a:prstGeom prst="sun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01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Сравнение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532859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Первая: известная по сравнению с остальными данными композициями, более современная, авторская.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Вторая: менее известная, больше похожа на народную песню.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Третья : также малоизвестная, больше похожа на народную, но по сравнению со второй более протяжная.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6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Отношения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92696"/>
            <a:ext cx="7632848" cy="4946104"/>
          </a:xfrm>
        </p:spPr>
        <p:txBody>
          <a:bodyPr/>
          <a:lstStyle/>
          <a:p>
            <a:r>
              <a:rPr lang="ru-RU" dirty="0" smtClean="0"/>
              <a:t>Мне больше понравилась «колыбельная медведицы» , так как более знакома мне.</a:t>
            </a:r>
          </a:p>
          <a:p>
            <a:r>
              <a:rPr lang="ru-RU" dirty="0" smtClean="0"/>
              <a:t>Я считаю, что все эти данные произведения важны, и по-своему прекрасны.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73" y="3717032"/>
            <a:ext cx="26162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375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«Колыбельные»</vt:lpstr>
      <vt:lpstr>Композитор и автор</vt:lpstr>
      <vt:lpstr>История создания «Колыбельная медведицы»</vt:lpstr>
      <vt:lpstr>Анализ данных музыкальных произведений</vt:lpstr>
      <vt:lpstr>Сравнение </vt:lpstr>
      <vt:lpstr>Отношения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«Колыбельные»</dc:title>
  <dc:creator>XTreme.ws</dc:creator>
  <cp:lastModifiedBy>XTreme.ws</cp:lastModifiedBy>
  <cp:revision>5</cp:revision>
  <dcterms:created xsi:type="dcterms:W3CDTF">2019-01-09T13:31:21Z</dcterms:created>
  <dcterms:modified xsi:type="dcterms:W3CDTF">2019-01-09T14:27:46Z</dcterms:modified>
</cp:coreProperties>
</file>