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4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88" autoAdjust="0"/>
  </p:normalViewPr>
  <p:slideViewPr>
    <p:cSldViewPr>
      <p:cViewPr varScale="1">
        <p:scale>
          <a:sx n="91" d="100"/>
          <a:sy n="91" d="100"/>
        </p:scale>
        <p:origin x="-129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46616-6762-4A7A-93E9-D0D39E9274CC}" type="datetimeFigureOut">
              <a:rPr lang="ru-RU" smtClean="0"/>
              <a:pPr/>
              <a:t>09.01.2019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243DF-30D1-41AF-95E0-95351528C37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46616-6762-4A7A-93E9-D0D39E9274CC}" type="datetimeFigureOut">
              <a:rPr lang="ru-RU" smtClean="0"/>
              <a:pPr/>
              <a:t>09.01.2019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243DF-30D1-41AF-95E0-95351528C37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46616-6762-4A7A-93E9-D0D39E9274CC}" type="datetimeFigureOut">
              <a:rPr lang="ru-RU" smtClean="0"/>
              <a:pPr/>
              <a:t>09.01.2019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243DF-30D1-41AF-95E0-95351528C37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46616-6762-4A7A-93E9-D0D39E9274CC}" type="datetimeFigureOut">
              <a:rPr lang="ru-RU" smtClean="0"/>
              <a:pPr/>
              <a:t>09.01.2019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243DF-30D1-41AF-95E0-95351528C37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46616-6762-4A7A-93E9-D0D39E9274CC}" type="datetimeFigureOut">
              <a:rPr lang="ru-RU" smtClean="0"/>
              <a:pPr/>
              <a:t>09.01.2019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243DF-30D1-41AF-95E0-95351528C37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46616-6762-4A7A-93E9-D0D39E9274CC}" type="datetimeFigureOut">
              <a:rPr lang="ru-RU" smtClean="0"/>
              <a:pPr/>
              <a:t>09.01.2019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243DF-30D1-41AF-95E0-95351528C37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46616-6762-4A7A-93E9-D0D39E9274CC}" type="datetimeFigureOut">
              <a:rPr lang="ru-RU" smtClean="0"/>
              <a:pPr/>
              <a:t>09.01.2019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243DF-30D1-41AF-95E0-95351528C37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46616-6762-4A7A-93E9-D0D39E9274CC}" type="datetimeFigureOut">
              <a:rPr lang="ru-RU" smtClean="0"/>
              <a:pPr/>
              <a:t>09.01.2019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243DF-30D1-41AF-95E0-95351528C37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46616-6762-4A7A-93E9-D0D39E9274CC}" type="datetimeFigureOut">
              <a:rPr lang="ru-RU" smtClean="0"/>
              <a:pPr/>
              <a:t>09.01.2019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243DF-30D1-41AF-95E0-95351528C37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46616-6762-4A7A-93E9-D0D39E9274CC}" type="datetimeFigureOut">
              <a:rPr lang="ru-RU" smtClean="0"/>
              <a:pPr/>
              <a:t>09.01.2019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243DF-30D1-41AF-95E0-95351528C37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46616-6762-4A7A-93E9-D0D39E9274CC}" type="datetimeFigureOut">
              <a:rPr lang="ru-RU" smtClean="0"/>
              <a:pPr/>
              <a:t>09.01.2019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243DF-30D1-41AF-95E0-95351528C37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46616-6762-4A7A-93E9-D0D39E9274CC}" type="datetimeFigureOut">
              <a:rPr lang="ru-RU" smtClean="0"/>
              <a:pPr/>
              <a:t>09.01.2019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243DF-30D1-41AF-95E0-95351528C37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a-pesni.org/baby/Baby.php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file:///C:\Users\&#1044;&#1086;&#1084;&#1072;&#1096;&#1085;&#1080;&#1081;\Desktop\2.mp3" TargetMode="External"/><Relationship Id="rId2" Type="http://schemas.openxmlformats.org/officeDocument/2006/relationships/audio" Target="file:///C:\Users\&#1044;&#1086;&#1084;&#1072;&#1096;&#1085;&#1080;&#1081;\Desktop\3.mp3" TargetMode="External"/><Relationship Id="rId1" Type="http://schemas.openxmlformats.org/officeDocument/2006/relationships/audio" Target="file:///C:\Users\&#1044;&#1086;&#1084;&#1072;&#1096;&#1085;&#1080;&#1081;\Desktop\1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solidFill>
            <a:srgbClr val="7030A0"/>
          </a:solidFill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00B050"/>
                </a:solidFill>
              </a:rPr>
              <a:t>колыбельные</a:t>
            </a:r>
            <a:endParaRPr lang="ru-RU" sz="6600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3933056"/>
            <a:ext cx="5256584" cy="1080120"/>
          </a:xfrm>
          <a:ln>
            <a:solidFill>
              <a:srgbClr val="92D050"/>
            </a:solidFill>
          </a:ln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00B0F0"/>
                </a:solidFill>
              </a:rPr>
              <a:t>сравнение</a:t>
            </a:r>
            <a:endParaRPr lang="ru-RU" sz="48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2852936"/>
            <a:ext cx="69127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ДО НОВЫХ ВСТРЕЧ!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71800" y="692696"/>
            <a:ext cx="2919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1.Колыбельная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Медведицы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1196752"/>
            <a:ext cx="3231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Композитор:Евгений Крылатов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55576" y="1628801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Автор слов:Юрий Яковлев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779912" y="1628800"/>
            <a:ext cx="1224136" cy="36933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Год:1969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779912" y="3284984"/>
            <a:ext cx="11521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771800" y="2348880"/>
            <a:ext cx="2661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2.Колыбельная Светланы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899592" y="2924944"/>
            <a:ext cx="317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Композитор:Тихон Хренников 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971600" y="3429000"/>
            <a:ext cx="2696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Автор:Александр Гладков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851920" y="342900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Год:1962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699792" y="4509120"/>
            <a:ext cx="2335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3.Брамс Колыбельная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835696" y="5301208"/>
            <a:ext cx="3964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Композитор и автор : </a:t>
            </a:r>
            <a:r>
              <a:rPr lang="ru-RU" dirty="0" err="1" smtClean="0"/>
              <a:t>Иоганнес</a:t>
            </a:r>
            <a:r>
              <a:rPr lang="ru-RU" dirty="0" smtClean="0"/>
              <a:t>  Брамс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652120" y="5301208"/>
            <a:ext cx="1476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(1833-1897)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8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 descr="http://900igr.net/up/datas/204922/01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http://900igr.net/up/datas/204922/01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http://900igr.net/up/datas/204922/01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 descr="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394692"/>
            <a:ext cx="7128792" cy="646330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hlinkClick r:id="rId3"/>
              </a:rPr>
              <a:t/>
            </a:r>
            <a:br>
              <a:rPr lang="ru-RU" dirty="0">
                <a:solidFill>
                  <a:srgbClr val="FF0000"/>
                </a:solidFill>
                <a:hlinkClick r:id="rId3"/>
              </a:rPr>
            </a:br>
            <a:r>
              <a:rPr lang="ru-RU" dirty="0">
                <a:solidFill>
                  <a:srgbClr val="FF0000"/>
                </a:solidFill>
                <a:hlinkClick r:id="rId3"/>
              </a:rPr>
              <a:t/>
            </a:r>
            <a:br>
              <a:rPr lang="ru-RU" dirty="0">
                <a:solidFill>
                  <a:srgbClr val="FF0000"/>
                </a:solidFill>
                <a:hlinkClick r:id="rId3"/>
              </a:rPr>
            </a:br>
            <a:r>
              <a:rPr lang="ru-RU" dirty="0">
                <a:solidFill>
                  <a:srgbClr val="FF0000"/>
                </a:solidFill>
                <a:hlinkClick r:id="rId3"/>
              </a:rPr>
              <a:t/>
            </a:r>
            <a:br>
              <a:rPr lang="ru-RU" dirty="0">
                <a:solidFill>
                  <a:srgbClr val="FF0000"/>
                </a:solidFill>
                <a:hlinkClick r:id="rId3"/>
              </a:rPr>
            </a:br>
            <a:r>
              <a:rPr lang="ru-RU" dirty="0">
                <a:solidFill>
                  <a:srgbClr val="FF0000"/>
                </a:solidFill>
                <a:hlinkClick r:id="rId3"/>
              </a:rPr>
              <a:t/>
            </a:r>
            <a:br>
              <a:rPr lang="ru-RU" dirty="0">
                <a:solidFill>
                  <a:srgbClr val="FF0000"/>
                </a:solidFill>
                <a:hlinkClick r:id="rId3"/>
              </a:rPr>
            </a:br>
            <a:r>
              <a:rPr lang="ru-RU" dirty="0">
                <a:solidFill>
                  <a:srgbClr val="FF0000"/>
                </a:solidFill>
                <a:hlinkClick r:id="rId3"/>
              </a:rPr>
              <a:t/>
            </a:r>
            <a:br>
              <a:rPr lang="ru-RU" dirty="0">
                <a:solidFill>
                  <a:srgbClr val="FF0000"/>
                </a:solidFill>
                <a:hlinkClick r:id="rId3"/>
              </a:rPr>
            </a:br>
            <a:r>
              <a:rPr lang="ru-RU" dirty="0">
                <a:solidFill>
                  <a:srgbClr val="FF0000"/>
                </a:solidFill>
                <a:hlinkClick r:id="rId3"/>
              </a:rPr>
              <a:t>Лунные поляны...</a:t>
            </a:r>
            <a:br>
              <a:rPr lang="ru-RU" dirty="0">
                <a:solidFill>
                  <a:srgbClr val="FF0000"/>
                </a:solidFill>
                <a:hlinkClick r:id="rId3"/>
              </a:rPr>
            </a:br>
            <a:r>
              <a:rPr lang="ru-RU" dirty="0">
                <a:solidFill>
                  <a:srgbClr val="FF0000"/>
                </a:solidFill>
                <a:hlinkClick r:id="rId3"/>
              </a:rPr>
              <a:t>Ночь, как день, светла…</a:t>
            </a:r>
            <a:br>
              <a:rPr lang="ru-RU" dirty="0">
                <a:solidFill>
                  <a:srgbClr val="FF0000"/>
                </a:solidFill>
                <a:hlinkClick r:id="rId3"/>
              </a:rPr>
            </a:br>
            <a:r>
              <a:rPr lang="ru-RU" dirty="0">
                <a:solidFill>
                  <a:srgbClr val="FF0000"/>
                </a:solidFill>
                <a:hlinkClick r:id="rId3"/>
              </a:rPr>
              <a:t>Спи, моя Светлана,</a:t>
            </a:r>
            <a:br>
              <a:rPr lang="ru-RU" dirty="0">
                <a:solidFill>
                  <a:srgbClr val="FF0000"/>
                </a:solidFill>
                <a:hlinkClick r:id="rId3"/>
              </a:rPr>
            </a:br>
            <a:r>
              <a:rPr lang="ru-RU" dirty="0">
                <a:solidFill>
                  <a:srgbClr val="FF0000"/>
                </a:solidFill>
                <a:hlinkClick r:id="rId3"/>
              </a:rPr>
              <a:t>Спи, как я спала.</a:t>
            </a:r>
            <a:br>
              <a:rPr lang="ru-RU" dirty="0">
                <a:solidFill>
                  <a:srgbClr val="FF0000"/>
                </a:solidFill>
                <a:hlinkClick r:id="rId3"/>
              </a:rPr>
            </a:br>
            <a:r>
              <a:rPr lang="ru-RU" dirty="0">
                <a:solidFill>
                  <a:srgbClr val="FF0000"/>
                </a:solidFill>
                <a:hlinkClick r:id="rId3"/>
              </a:rPr>
              <a:t>В уголок подушки</a:t>
            </a:r>
            <a:br>
              <a:rPr lang="ru-RU" dirty="0">
                <a:solidFill>
                  <a:srgbClr val="FF0000"/>
                </a:solidFill>
                <a:hlinkClick r:id="rId3"/>
              </a:rPr>
            </a:br>
            <a:r>
              <a:rPr lang="ru-RU" dirty="0">
                <a:solidFill>
                  <a:srgbClr val="FF0000"/>
                </a:solidFill>
                <a:hlinkClick r:id="rId3"/>
              </a:rPr>
              <a:t>Носиком уткнись…</a:t>
            </a:r>
            <a:br>
              <a:rPr lang="ru-RU" dirty="0">
                <a:solidFill>
                  <a:srgbClr val="FF0000"/>
                </a:solidFill>
                <a:hlinkClick r:id="rId3"/>
              </a:rPr>
            </a:br>
            <a:r>
              <a:rPr lang="ru-RU" dirty="0">
                <a:solidFill>
                  <a:srgbClr val="FF0000"/>
                </a:solidFill>
                <a:hlinkClick r:id="rId3"/>
              </a:rPr>
              <a:t>Звезды, как веснушки,</a:t>
            </a:r>
            <a:br>
              <a:rPr lang="ru-RU" dirty="0">
                <a:solidFill>
                  <a:srgbClr val="FF0000"/>
                </a:solidFill>
                <a:hlinkClick r:id="rId3"/>
              </a:rPr>
            </a:br>
            <a:r>
              <a:rPr lang="ru-RU" dirty="0">
                <a:solidFill>
                  <a:srgbClr val="FF0000"/>
                </a:solidFill>
                <a:hlinkClick r:id="rId3"/>
              </a:rPr>
              <a:t>Мирно светят вниз.</a:t>
            </a:r>
            <a:br>
              <a:rPr lang="ru-RU" dirty="0">
                <a:solidFill>
                  <a:srgbClr val="FF0000"/>
                </a:solidFill>
                <a:hlinkClick r:id="rId3"/>
              </a:rPr>
            </a:br>
            <a:r>
              <a:rPr lang="ru-RU" dirty="0">
                <a:solidFill>
                  <a:srgbClr val="FF0000"/>
                </a:solidFill>
                <a:hlinkClick r:id="rId3"/>
              </a:rPr>
              <a:t/>
            </a:r>
            <a:br>
              <a:rPr lang="ru-RU" dirty="0">
                <a:solidFill>
                  <a:srgbClr val="FF0000"/>
                </a:solidFill>
                <a:hlinkClick r:id="rId3"/>
              </a:rPr>
            </a:br>
            <a:r>
              <a:rPr lang="ru-RU" dirty="0">
                <a:solidFill>
                  <a:srgbClr val="FF0000"/>
                </a:solidFill>
                <a:hlinkClick r:id="rId3"/>
              </a:rPr>
              <a:t>Лунный сад кустами</a:t>
            </a:r>
            <a:br>
              <a:rPr lang="ru-RU" dirty="0">
                <a:solidFill>
                  <a:srgbClr val="FF0000"/>
                </a:solidFill>
                <a:hlinkClick r:id="rId3"/>
              </a:rPr>
            </a:br>
            <a:r>
              <a:rPr lang="ru-RU" dirty="0">
                <a:solidFill>
                  <a:srgbClr val="FF0000"/>
                </a:solidFill>
                <a:hlinkClick r:id="rId3"/>
              </a:rPr>
              <a:t>Сонно шелестит.</a:t>
            </a:r>
            <a:br>
              <a:rPr lang="ru-RU" dirty="0">
                <a:solidFill>
                  <a:srgbClr val="FF0000"/>
                </a:solidFill>
                <a:hlinkClick r:id="rId3"/>
              </a:rPr>
            </a:br>
            <a:r>
              <a:rPr lang="ru-RU" dirty="0">
                <a:solidFill>
                  <a:srgbClr val="FF0000"/>
                </a:solidFill>
                <a:hlinkClick r:id="rId3"/>
              </a:rPr>
              <a:t>Скоро день настанет -</a:t>
            </a:r>
            <a:br>
              <a:rPr lang="ru-RU" dirty="0">
                <a:solidFill>
                  <a:srgbClr val="FF0000"/>
                </a:solidFill>
                <a:hlinkClick r:id="rId3"/>
              </a:rPr>
            </a:br>
            <a:r>
              <a:rPr lang="ru-RU" dirty="0">
                <a:solidFill>
                  <a:srgbClr val="FF0000"/>
                </a:solidFill>
                <a:hlinkClick r:id="rId3"/>
              </a:rPr>
              <a:t>Что-то он сулит?</a:t>
            </a:r>
            <a:br>
              <a:rPr lang="ru-RU" dirty="0">
                <a:solidFill>
                  <a:srgbClr val="FF0000"/>
                </a:solidFill>
                <a:hlinkClick r:id="rId3"/>
              </a:rPr>
            </a:br>
            <a:r>
              <a:rPr lang="ru-RU" dirty="0">
                <a:solidFill>
                  <a:srgbClr val="FF0000"/>
                </a:solidFill>
                <a:hlinkClick r:id="rId3"/>
              </a:rPr>
              <a:t>Догорает свечка,</a:t>
            </a:r>
            <a:br>
              <a:rPr lang="ru-RU" dirty="0">
                <a:solidFill>
                  <a:srgbClr val="FF0000"/>
                </a:solidFill>
                <a:hlinkClick r:id="rId3"/>
              </a:rPr>
            </a:br>
            <a:r>
              <a:rPr lang="ru-RU" dirty="0">
                <a:solidFill>
                  <a:srgbClr val="FF0000"/>
                </a:solidFill>
                <a:hlinkClick r:id="rId3"/>
              </a:rPr>
              <a:t>Догорит дотла…</a:t>
            </a:r>
            <a:br>
              <a:rPr lang="ru-RU" dirty="0">
                <a:solidFill>
                  <a:srgbClr val="FF0000"/>
                </a:solidFill>
                <a:hlinkClick r:id="rId3"/>
              </a:rPr>
            </a:br>
            <a:r>
              <a:rPr lang="ru-RU" dirty="0">
                <a:solidFill>
                  <a:srgbClr val="FF0000"/>
                </a:solidFill>
                <a:hlinkClick r:id="rId3"/>
              </a:rPr>
              <a:t>Спи, мое сердечко,</a:t>
            </a:r>
            <a:br>
              <a:rPr lang="ru-RU" dirty="0">
                <a:solidFill>
                  <a:srgbClr val="FF0000"/>
                </a:solidFill>
                <a:hlinkClick r:id="rId3"/>
              </a:rPr>
            </a:br>
            <a:r>
              <a:rPr lang="ru-RU" dirty="0">
                <a:solidFill>
                  <a:srgbClr val="FF0000"/>
                </a:solidFill>
                <a:hlinkClick r:id="rId3"/>
              </a:rPr>
              <a:t>Ночь, как сон, светла...</a:t>
            </a:r>
          </a:p>
          <a:p>
            <a:pPr algn="ctr"/>
            <a:endParaRPr lang="ru-RU" dirty="0">
              <a:solidFill>
                <a:srgbClr val="FF0000"/>
              </a:solidFill>
              <a:hlinkClick r:id="rId3"/>
            </a:endParaRPr>
          </a:p>
        </p:txBody>
      </p:sp>
    </p:spTree>
  </p:cSld>
  <p:clrMapOvr>
    <a:masterClrMapping/>
  </p:clrMapOvr>
  <p:transition spd="slow" advTm="0">
    <p:strips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620688"/>
            <a:ext cx="3024336" cy="1200329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ru-RU" dirty="0"/>
              <a:t>Баю-бай, мой малыш,</a:t>
            </a:r>
            <a:br>
              <a:rPr lang="ru-RU" dirty="0"/>
            </a:br>
            <a:r>
              <a:rPr lang="ru-RU" dirty="0"/>
              <a:t>Почему ты не спишь?</a:t>
            </a:r>
            <a:br>
              <a:rPr lang="ru-RU" dirty="0"/>
            </a:br>
            <a:r>
              <a:rPr lang="ru-RU" dirty="0"/>
              <a:t>За окном тишина.</a:t>
            </a:r>
            <a:br>
              <a:rPr lang="ru-RU" dirty="0"/>
            </a:br>
            <a:r>
              <a:rPr lang="ru-RU" dirty="0"/>
              <a:t>Ночь пришла, горит луна.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35896" y="2276872"/>
            <a:ext cx="2880320" cy="2308324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Утром солнце взойдет,</a:t>
            </a:r>
            <a:br>
              <a:rPr lang="ru-RU" dirty="0"/>
            </a:br>
            <a:r>
              <a:rPr lang="ru-RU" dirty="0"/>
              <a:t>Будет день без забот.</a:t>
            </a:r>
            <a:br>
              <a:rPr lang="ru-RU" dirty="0"/>
            </a:br>
            <a:r>
              <a:rPr lang="ru-RU" dirty="0"/>
              <a:t>Утром солнце взойдет,</a:t>
            </a:r>
            <a:br>
              <a:rPr lang="ru-RU" dirty="0"/>
            </a:br>
            <a:r>
              <a:rPr lang="ru-RU" dirty="0"/>
              <a:t>Будет день без забот.</a:t>
            </a:r>
          </a:p>
          <a:p>
            <a:r>
              <a:rPr lang="ru-RU" dirty="0"/>
              <a:t>Спи, усни, засыпай!</a:t>
            </a:r>
            <a:br>
              <a:rPr lang="ru-RU" dirty="0"/>
            </a:br>
            <a:r>
              <a:rPr lang="ru-RU" dirty="0"/>
              <a:t>Спи, малыш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мой,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/>
              <a:t>бай-бай.</a:t>
            </a:r>
            <a:br>
              <a:rPr lang="ru-RU" dirty="0"/>
            </a:br>
            <a:r>
              <a:rPr lang="ru-RU" dirty="0"/>
              <a:t>Ветер к морю летит,</a:t>
            </a:r>
            <a:br>
              <a:rPr lang="ru-RU" dirty="0"/>
            </a:br>
            <a:r>
              <a:rPr lang="ru-RU" dirty="0"/>
              <a:t>День тихонько догорит.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80112" y="5301208"/>
            <a:ext cx="2808312" cy="120032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Сон стучится в окно,</a:t>
            </a:r>
            <a:br>
              <a:rPr lang="ru-RU" dirty="0"/>
            </a:br>
            <a:r>
              <a:rPr lang="ru-RU" dirty="0"/>
              <a:t>Ночь пришла уж давно.</a:t>
            </a:r>
            <a:br>
              <a:rPr lang="ru-RU" dirty="0"/>
            </a:br>
            <a:r>
              <a:rPr lang="ru-RU" dirty="0"/>
              <a:t>Сон стучится в окно,</a:t>
            </a:r>
            <a:br>
              <a:rPr lang="ru-RU" dirty="0"/>
            </a:br>
            <a:r>
              <a:rPr lang="ru-RU" dirty="0"/>
              <a:t>Ночь пришла уж давно.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2123728" y="260648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МУЗЫКАЛЬНЫЙ АНАЛИЗ ПРОИЗВЕДЕНИЙ</a:t>
            </a:r>
            <a:endParaRPr lang="ru-RU" dirty="0"/>
          </a:p>
        </p:txBody>
      </p:sp>
      <p:pic>
        <p:nvPicPr>
          <p:cNvPr id="5" name="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3491880" y="908720"/>
            <a:ext cx="304800" cy="304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9552" y="1556792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Все три произведения можно сказать : по форме , по темпу , по динамике очень похожи!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 flipH="1">
            <a:off x="467544" y="2132856"/>
            <a:ext cx="5760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Динамические нюансы : на протяжении  всех куплетов всех трех произведении  мелодия играет на одном уровне и ее темп не меняется! 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67544" y="3068960"/>
            <a:ext cx="6336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Характер , интонационная выразительность  всех трех мелодии не веселая , но в то же время очень приятная , которую охота слушать и слушать!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39552" y="4005064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Способ </a:t>
            </a:r>
            <a:r>
              <a:rPr lang="ru-RU" dirty="0" err="1" smtClean="0"/>
              <a:t>звуковедения</a:t>
            </a:r>
            <a:r>
              <a:rPr lang="ru-RU" dirty="0" smtClean="0"/>
              <a:t> : музыка определяется не высокими , светлыми звуками.</a:t>
            </a:r>
            <a:endParaRPr lang="ru-RU" dirty="0"/>
          </a:p>
        </p:txBody>
      </p:sp>
      <p:pic>
        <p:nvPicPr>
          <p:cNvPr id="15" name="3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4644008" y="980728"/>
            <a:ext cx="304800" cy="3048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83569" y="4725144"/>
            <a:ext cx="7200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Вывод  по анализу произведений таков : каждая из произведений приятна по звучанию каждой возрастной группе детей ! По моему ,не очень взрослому мнению , эти три мелодии в сочетании со словами нравиться слушать не только детям ясельной и младшей группы , но и взрослым ! Потому что любой человек ,слушая эти  мелодии , уходит в глубокое детство!</a:t>
            </a:r>
            <a:endParaRPr lang="ru-RU" dirty="0"/>
          </a:p>
        </p:txBody>
      </p:sp>
      <p:pic>
        <p:nvPicPr>
          <p:cNvPr id="18" name="2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6" cstate="print"/>
          <a:stretch>
            <a:fillRect/>
          </a:stretch>
        </p:blipFill>
        <p:spPr>
          <a:xfrm>
            <a:off x="4067944" y="9087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4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8817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8241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76672"/>
            <a:ext cx="7180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Больше всего  понравилось произведение</a:t>
            </a:r>
            <a:r>
              <a:rPr lang="en-US" dirty="0" smtClean="0"/>
              <a:t>”</a:t>
            </a:r>
            <a:r>
              <a:rPr lang="ru-RU" dirty="0" smtClean="0"/>
              <a:t>Колыбельная  медведицы</a:t>
            </a:r>
            <a:r>
              <a:rPr lang="en-US" dirty="0" smtClean="0"/>
              <a:t>”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1052736"/>
            <a:ext cx="76019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Причина моей симпатии к произведению банальная : его пела моя мама  мне перед сном , теперь поет моей младшей сестренке ! Хотя все три произведения очень интересны  и слушать их так же приятно!!!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2348880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Моей отношение к прослушанной музыке очень положительное . Они вызывают такие чувства как  доброта , радость , внутреннее равновесие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3429000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 может хотели бы  у меня спросить откуда я все это  знаю : некоторые моменты подсказали родители , а в  основном это все мои мысли!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95537" y="4581128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Давайте  будем чуть по тише при проверке моей презентации !Потому что при прослушивании этих трех замечательных произведении уснула моя сестренка.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267744" y="5877272"/>
            <a:ext cx="2849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СПАСИБО ЗА ВНИМАНИЕ!!!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8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297</Words>
  <Application>Microsoft Office PowerPoint</Application>
  <PresentationFormat>Экран (4:3)</PresentationFormat>
  <Paragraphs>33</Paragraphs>
  <Slides>10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колыбельные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колыбельные</dc:title>
  <dc:creator>Домашний</dc:creator>
  <cp:lastModifiedBy>Домашний</cp:lastModifiedBy>
  <cp:revision>21</cp:revision>
  <dcterms:created xsi:type="dcterms:W3CDTF">2019-01-09T08:24:48Z</dcterms:created>
  <dcterms:modified xsi:type="dcterms:W3CDTF">2019-01-09T11:43:10Z</dcterms:modified>
</cp:coreProperties>
</file>