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73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01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39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63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25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95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62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28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26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58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84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E6E39-2B5E-4BC2-BD6A-60D18C8CB951}" type="datetimeFigureOut">
              <a:rPr lang="ru-RU" smtClean="0"/>
              <a:t>09.01.2019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238AC-DCD2-4B6B-B09A-58FC9F4BA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64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941127" cy="12052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</a:t>
            </a:r>
            <a:r>
              <a:rPr lang="ru-RU" b="1" dirty="0" smtClean="0"/>
              <a:t>Презентация на тему: «Колыбельные»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сманова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Ильвина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2 Б класса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МБОУ СОШ № 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3065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6747164" cy="2630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61309"/>
            <a:ext cx="9144000" cy="309649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Колыбельная медведицы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текста (слов): Яковлев Юрий.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Композитор (музыка):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Евгений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Поначалу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придаёт песне большого значения («Когда написал её, думал, что это пустячок»). Но после выхода на экраны мультфильма про забавного полярного медвежонка «Колыбельная» становится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мегахитом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и, что особенно интересно, не столько для детей, сколько для взрослых. 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03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6747164" cy="2630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61309"/>
            <a:ext cx="9144000" cy="3096491"/>
          </a:xfrm>
        </p:spPr>
        <p:txBody>
          <a:bodyPr>
            <a:norm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1853697"/>
            <a:ext cx="6096000" cy="37394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Убаюкивающая Успокаивающая Тревожная Скорбная Торжественная Вопросительная Ликующая Нежная Мягкая Бодрая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Лад Динамика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Мажор Минор громко тихо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Темп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Быстро Медленно Умеренно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Ровный Пунктирный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Регистр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ВЫСОКИЙ СРЕДНИЙ НИЗКИЙ</a:t>
            </a:r>
            <a:endParaRPr lang="ru-RU" sz="2200" b="1" dirty="0" smtClean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2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Тембр </a:t>
            </a: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 Л Е Й Т А  В А Л Т О Р Н А  Ф О Р Т Е П И А Н О</a:t>
            </a:r>
            <a:endParaRPr lang="ru-RU" sz="2200" b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41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837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6747164" cy="2630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61309"/>
            <a:ext cx="9144000" cy="3096491"/>
          </a:xfrm>
        </p:spPr>
        <p:txBody>
          <a:bodyPr>
            <a:norm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1390301"/>
            <a:ext cx="6096000" cy="40773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Колыбельная Светланы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кинофильма «Гусарская баллада» (1962)</a:t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Музыка Тихона Хренникова</a:t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 Александра Гладкова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3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многом популярности пьесе и фильму добавила великолепная музыка, сочиненная Тихоном Николаевичем Хренниковым специально для пьесы - самая известная это  "Колыбельная Светланы",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3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фильме ее поет Лариса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Голубкина,также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известно ,что ее исполняли в разное время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350"/>
              </a:spcAft>
            </a:pP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Е.Камбурова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Алла Пугачева и многие другие певицы..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3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837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6747164" cy="2630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61309"/>
            <a:ext cx="9144000" cy="3096491"/>
          </a:xfrm>
        </p:spPr>
        <p:txBody>
          <a:bodyPr>
            <a:norm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3309" y="706582"/>
            <a:ext cx="6220691" cy="4742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Колыбельная Брамс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Иоганнес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Брамс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написал колыбельную как часть симфонии в 1868 г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Учёные уже давно доказали, что эта колыбельная успокаивающе действует на детей. Так, например, д-р Сью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Чапмэн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Sue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Chapman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провела эксперимент в Городской больнице Нью-Йорка, изучая влияние музыки на младенцев, родившихся недоношенными. Одна группа младенцев слушала Колыбельную Брамса (вариацию для струнных инструментов) шесть раз в день, а другая группа (контрольная) не слушала никакой музыки. Новорожденные, слушавшие Брамса, быстрее набирали вес, меньше страдали от осложнений и были выписаны из больницы в среднем на неделю раньше тех, кто не слушал музыку.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8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837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1" y="1122364"/>
            <a:ext cx="6747164" cy="26309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161309"/>
            <a:ext cx="9144000" cy="3096491"/>
          </a:xfrm>
        </p:spPr>
        <p:txBody>
          <a:bodyPr>
            <a:normAutofit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пасибо за внимание!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75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98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  Презентация на тему: «Колыбельные» </vt:lpstr>
      <vt:lpstr>   </vt:lpstr>
      <vt:lpstr>   </vt:lpstr>
      <vt:lpstr>   </vt:lpstr>
      <vt:lpstr>   </vt:lpstr>
      <vt:lpstr>  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Презентация на тему: «Колыбельные» </dc:title>
  <dc:creator>Лилия</dc:creator>
  <cp:lastModifiedBy>Лилия</cp:lastModifiedBy>
  <cp:revision>3</cp:revision>
  <dcterms:created xsi:type="dcterms:W3CDTF">2019-01-09T10:28:45Z</dcterms:created>
  <dcterms:modified xsi:type="dcterms:W3CDTF">2019-01-09T10:50:00Z</dcterms:modified>
</cp:coreProperties>
</file>