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Колыбельные</a:t>
            </a:r>
            <a:endParaRPr lang="ru-RU" dirty="0"/>
          </a:p>
        </p:txBody>
      </p:sp>
      <p:pic>
        <p:nvPicPr>
          <p:cNvPr id="4" name="Рисунок 3" descr="Картинки по запросу колыбельны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714752"/>
            <a:ext cx="428624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Колыбельная медведицы - Евгений Павлович </a:t>
            </a:r>
            <a:r>
              <a:rPr lang="ru-RU" dirty="0" err="1" smtClean="0"/>
              <a:t>Крылатов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Колыбельная для Светланы – Тихон Хренников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 колыбельных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Колыбельная медведицы была написана в 1969 году и использовалась в мультфильме «Умка»</a:t>
            </a:r>
          </a:p>
          <a:p>
            <a:r>
              <a:rPr lang="ru-RU" dirty="0" smtClean="0"/>
              <a:t>Во многом популярности пьесе и фильму добавила великолепная музыка, сочиненная Тихоном Николаевичем Хренниковым специально для пьесы - самая известная это  "Колыбельная Светланы",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Жанр: колыбельные , темп: низкий.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Самая старая из данных колыбельных –Колыбельная Светланы . Следующая колыбельная – Колыбельная Медведицы – была создана в 1969 году , также она немного «моложе» предыдущей. И , наконец , самая новая колыбельная , как я считаю , была создана в </a:t>
            </a:r>
            <a:r>
              <a:rPr lang="en-US" dirty="0" smtClean="0"/>
              <a:t>XXI</a:t>
            </a:r>
            <a:r>
              <a:rPr lang="ru-RU" dirty="0" smtClean="0"/>
              <a:t> веке.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всего мне понравилась композиция «Колыбельная Медведицы» т.к. это очень известная колыбельная , а еще она звучит в очень добром и хорошем мультфильме «Умка».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Любимая композиция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считаю , что колыбельные - это очень спокойные , душевные , добрые песни , которые всегда заставляли нас верить в чудеса , мечтать о невозможном , они переносили нас в добрую сказку.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отношение к колыбельным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103</TotalTime>
  <Words>179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Колыбельные</vt:lpstr>
      <vt:lpstr>Авторы колыбельных</vt:lpstr>
      <vt:lpstr>История создания</vt:lpstr>
      <vt:lpstr>Музыкальный анализ</vt:lpstr>
      <vt:lpstr>Сравнение</vt:lpstr>
      <vt:lpstr>Любимая композиция</vt:lpstr>
      <vt:lpstr>Мое отношение к колыбельным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Колыбельные</dc:title>
  <cp:lastModifiedBy>Алеша</cp:lastModifiedBy>
  <cp:revision>12</cp:revision>
  <dcterms:modified xsi:type="dcterms:W3CDTF">2019-01-08T16:45:48Z</dcterms:modified>
</cp:coreProperties>
</file>