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7023-ADEC-4E15-893C-31461F3D0CF3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043A-9006-41DE-8A59-D55C63D7FE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542a3312e646a925f3ac128c130c8d5d.mp3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24d48b741f0e5072f57ccb09caa76a5b.mp3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52c5898d045016a3c8324b818f0addb5.mp3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Колыбельные песни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15174" y="578078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Выполнила ученица 4 Д  М Б О У С О Ш №7 г. Туймазы  </a:t>
            </a:r>
            <a:r>
              <a:rPr lang="ru-RU" sz="1600" dirty="0" err="1" smtClean="0"/>
              <a:t>Заманова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Аделина</a:t>
            </a:r>
            <a:endParaRPr lang="ru-RU" sz="16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/>
              <a:t>Колыбельная медведицы</a:t>
            </a:r>
            <a:r>
              <a:rPr lang="ru-RU" sz="1600" dirty="0"/>
              <a:t> - чудесная детская песня, написанная для мультфильма Умка, вышедшего на экраны в </a:t>
            </a:r>
            <a:r>
              <a:rPr lang="ru-RU" sz="1600" dirty="0" smtClean="0"/>
              <a:t>1969. </a:t>
            </a:r>
            <a:r>
              <a:rPr lang="ru-RU" sz="1600" dirty="0"/>
              <a:t>Авторство слов принадлежит замечательному детскому поэту и сценаристу Ю. Яковлеву. Что же касается мелодии – то ее написал Е. </a:t>
            </a:r>
            <a:r>
              <a:rPr lang="ru-RU" sz="1600" dirty="0" err="1"/>
              <a:t>Крылатов</a:t>
            </a:r>
            <a:r>
              <a:rPr lang="ru-RU" sz="1600" dirty="0"/>
              <a:t>. В одном из интервью композитор признался, что колыбельная была написана за 5 минут в едином порыве вдохновения</a:t>
            </a:r>
            <a:r>
              <a:rPr lang="ru-RU" sz="1600" dirty="0" smtClean="0"/>
              <a:t>.</a:t>
            </a:r>
            <a:r>
              <a:rPr lang="ru-RU" sz="1600" dirty="0"/>
              <a:t> Колыбельную медведицы исполняли многие – А. Пугачева, Н. </a:t>
            </a:r>
            <a:r>
              <a:rPr lang="ru-RU" sz="1600" dirty="0" err="1"/>
              <a:t>Сенчукова</a:t>
            </a:r>
            <a:r>
              <a:rPr lang="ru-RU" sz="1600" dirty="0"/>
              <a:t>, Л.Долина. Однако, широкому кругу слушателей исполнение А. Ведищевой пришлось наиболее по вкусу. Ее </a:t>
            </a:r>
            <a:r>
              <a:rPr lang="ru-RU" sz="1600" dirty="0" err="1"/>
              <a:t>голос-мягкий</a:t>
            </a:r>
            <a:r>
              <a:rPr lang="ru-RU" sz="1600" dirty="0"/>
              <a:t>, трогательный и прозрачный – звучит нежно и успокаивающе. Он прекрасно ложится на незаурядную в своей кристальной простоте мелодию.</a:t>
            </a:r>
          </a:p>
          <a:p>
            <a:endParaRPr lang="ru-RU" sz="1600" dirty="0"/>
          </a:p>
        </p:txBody>
      </p:sp>
      <p:pic>
        <p:nvPicPr>
          <p:cNvPr id="7" name="Рисунок 6" descr="umka.0-01-41.jpg"/>
          <p:cNvPicPr>
            <a:picLocks noChangeAspect="1"/>
          </p:cNvPicPr>
          <p:nvPr/>
        </p:nvPicPr>
        <p:blipFill>
          <a:blip r:embed="rId2"/>
          <a:srcRect r="2858"/>
          <a:stretch>
            <a:fillRect/>
          </a:stretch>
        </p:blipFill>
        <p:spPr>
          <a:xfrm>
            <a:off x="4214810" y="142852"/>
            <a:ext cx="4786314" cy="600079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42a3312e646a925f3ac128c130c8d5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571736" y="414338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29256" y="207167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Колыбельная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медведицы</a:t>
            </a:r>
          </a:p>
          <a:p>
            <a:endParaRPr lang="ru-RU" sz="2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2000" dirty="0"/>
              <a:t>Ложкой снег мешая,</a:t>
            </a:r>
            <a:br>
              <a:rPr lang="ru-RU" sz="2000" dirty="0"/>
            </a:br>
            <a:r>
              <a:rPr lang="ru-RU" sz="2000" dirty="0"/>
              <a:t>Ночь идет большая,</a:t>
            </a:r>
            <a:br>
              <a:rPr lang="ru-RU" sz="2000" dirty="0"/>
            </a:br>
            <a:r>
              <a:rPr lang="ru-RU" sz="2000" dirty="0"/>
              <a:t>Что же ты, глупышка, не спишь?</a:t>
            </a:r>
            <a:br>
              <a:rPr lang="ru-RU" sz="2000" dirty="0"/>
            </a:br>
            <a:r>
              <a:rPr lang="ru-RU" sz="2000" dirty="0"/>
              <a:t>Спят твои соседи - </a:t>
            </a:r>
            <a:br>
              <a:rPr lang="ru-RU" sz="2000" dirty="0"/>
            </a:br>
            <a:r>
              <a:rPr lang="ru-RU" sz="2000" dirty="0"/>
              <a:t>Белые медведи,</a:t>
            </a:r>
            <a:br>
              <a:rPr lang="ru-RU" sz="2000" dirty="0"/>
            </a:br>
            <a:r>
              <a:rPr lang="ru-RU" sz="2000" dirty="0"/>
              <a:t>Спи скорей и ты, малыш.</a:t>
            </a:r>
          </a:p>
          <a:p>
            <a:r>
              <a:rPr lang="ru-RU" sz="2000" dirty="0"/>
              <a:t>Мы плывем на льдине,</a:t>
            </a:r>
            <a:br>
              <a:rPr lang="ru-RU" sz="2000" dirty="0"/>
            </a:br>
            <a:r>
              <a:rPr lang="ru-RU" sz="2000" dirty="0"/>
              <a:t>Как на бригантине</a:t>
            </a:r>
            <a:br>
              <a:rPr lang="ru-RU" sz="2000" dirty="0"/>
            </a:br>
            <a:r>
              <a:rPr lang="ru-RU" sz="2000" dirty="0"/>
              <a:t>По седым суровым морям.</a:t>
            </a:r>
            <a:br>
              <a:rPr lang="ru-RU" sz="2000" dirty="0"/>
            </a:br>
            <a:r>
              <a:rPr lang="ru-RU" sz="2000" dirty="0"/>
              <a:t>И всю ночь соседи -</a:t>
            </a:r>
            <a:br>
              <a:rPr lang="ru-RU" sz="2000" dirty="0"/>
            </a:br>
            <a:r>
              <a:rPr lang="ru-RU" sz="2000" dirty="0"/>
              <a:t>Звездные медведи</a:t>
            </a:r>
            <a:br>
              <a:rPr lang="ru-RU" sz="2000" dirty="0"/>
            </a:br>
            <a:r>
              <a:rPr lang="ru-RU" sz="2000" dirty="0"/>
              <a:t>Светят дальним кораблям...</a:t>
            </a:r>
          </a:p>
        </p:txBody>
      </p:sp>
      <p:pic>
        <p:nvPicPr>
          <p:cNvPr id="7" name="Рисунок 6" descr="220601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52"/>
            <a:ext cx="5330331" cy="5072098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29708" cy="335758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1800" dirty="0"/>
              <a:t>Фильм Эльдара Рязанова «Гусарская баллада» отмечает 50-летний юбилей, он совпал с 200-летней годовщиной Бородинской битвы, а снимался фильм к её же, битвы, 150-летию.</a:t>
            </a:r>
          </a:p>
          <a:p>
            <a:r>
              <a:rPr lang="ru-RU" sz="1800" dirty="0"/>
              <a:t>Фильм по пьесе Александра Гладкова «Давным-давно».</a:t>
            </a:r>
          </a:p>
          <a:p>
            <a:r>
              <a:rPr lang="ru-RU" sz="1800" dirty="0"/>
              <a:t>Во многом популярности пьесе и фильму добавила великолепная музыка, сочиненная Тихоном Николаевичем Хренниковым специально для пьесы - самая известная это  "Колыбельная Светланы",</a:t>
            </a:r>
          </a:p>
          <a:p>
            <a:r>
              <a:rPr lang="ru-RU" sz="1800" dirty="0"/>
              <a:t>в фильме ее поет Лариса </a:t>
            </a:r>
            <a:r>
              <a:rPr lang="ru-RU" sz="1800" dirty="0" err="1"/>
              <a:t>Голубкина,также</a:t>
            </a:r>
            <a:r>
              <a:rPr lang="ru-RU" sz="1800" dirty="0"/>
              <a:t> известно ,что ее исполняли в разное время</a:t>
            </a:r>
          </a:p>
          <a:p>
            <a:r>
              <a:rPr lang="ru-RU" sz="1800" dirty="0"/>
              <a:t>Е.Камбурова и Алла Пугачева и многие другие певицы..</a:t>
            </a:r>
          </a:p>
        </p:txBody>
      </p:sp>
      <p:pic>
        <p:nvPicPr>
          <p:cNvPr id="5" name="Рисунок 4" descr="5132061.jpg"/>
          <p:cNvPicPr>
            <a:picLocks noChangeAspect="1"/>
          </p:cNvPicPr>
          <p:nvPr/>
        </p:nvPicPr>
        <p:blipFill>
          <a:blip r:embed="rId2"/>
          <a:srcRect b="22659"/>
          <a:stretch>
            <a:fillRect/>
          </a:stretch>
        </p:blipFill>
        <p:spPr>
          <a:xfrm>
            <a:off x="1928794" y="4000504"/>
            <a:ext cx="4643470" cy="271464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2971792" cy="5268931"/>
          </a:xfrm>
        </p:spPr>
        <p:txBody>
          <a:bodyPr>
            <a:normAutofit fontScale="55000" lnSpcReduction="20000"/>
          </a:bodyPr>
          <a:lstStyle/>
          <a:p>
            <a:pPr fontAlgn="t">
              <a:buNone/>
            </a:pPr>
            <a:r>
              <a:rPr lang="ru-RU" sz="3300" dirty="0" smtClean="0">
                <a:ln>
                  <a:solidFill>
                    <a:schemeClr val="tx1"/>
                  </a:solidFill>
                </a:ln>
              </a:rPr>
              <a:t>колыбельная для </a:t>
            </a:r>
            <a:r>
              <a:rPr lang="ru-RU" sz="3300" dirty="0">
                <a:ln>
                  <a:solidFill>
                    <a:schemeClr val="tx1"/>
                  </a:solidFill>
                </a:ln>
              </a:rPr>
              <a:t>С</a:t>
            </a:r>
            <a:r>
              <a:rPr lang="ru-RU" sz="3300" dirty="0" smtClean="0">
                <a:ln>
                  <a:solidFill>
                    <a:schemeClr val="tx1"/>
                  </a:solidFill>
                </a:ln>
              </a:rPr>
              <a:t>ветланы </a:t>
            </a:r>
          </a:p>
          <a:p>
            <a:pPr fontAlgn="t">
              <a:buNone/>
            </a:pPr>
            <a:endParaRPr lang="ru-RU" sz="3300" dirty="0" smtClean="0">
              <a:ln>
                <a:solidFill>
                  <a:schemeClr val="tx1"/>
                </a:solidFill>
              </a:ln>
            </a:endParaRPr>
          </a:p>
          <a:p>
            <a:pPr fontAlgn="t"/>
            <a:r>
              <a:rPr lang="ru-RU" dirty="0" smtClean="0"/>
              <a:t>1.Лунные </a:t>
            </a:r>
            <a:r>
              <a:rPr lang="ru-RU" dirty="0"/>
              <a:t>поляны,</a:t>
            </a:r>
            <a:br>
              <a:rPr lang="ru-RU" dirty="0"/>
            </a:br>
            <a:r>
              <a:rPr lang="ru-RU" dirty="0"/>
              <a:t>Ночь, как день, светла...</a:t>
            </a:r>
            <a:br>
              <a:rPr lang="ru-RU" dirty="0"/>
            </a:br>
            <a:r>
              <a:rPr lang="ru-RU" dirty="0"/>
              <a:t>Спи, моя Светлана,</a:t>
            </a:r>
            <a:br>
              <a:rPr lang="ru-RU" dirty="0"/>
            </a:br>
            <a:r>
              <a:rPr lang="ru-RU" dirty="0"/>
              <a:t>Спи, как я спала:</a:t>
            </a:r>
            <a:br>
              <a:rPr lang="ru-RU" dirty="0"/>
            </a:br>
            <a:r>
              <a:rPr lang="ru-RU" dirty="0"/>
              <a:t>В уголок подушки</a:t>
            </a:r>
            <a:br>
              <a:rPr lang="ru-RU" dirty="0"/>
            </a:br>
            <a:r>
              <a:rPr lang="ru-RU" dirty="0"/>
              <a:t>Носиком уткнись...</a:t>
            </a:r>
            <a:br>
              <a:rPr lang="ru-RU" dirty="0"/>
            </a:br>
            <a:r>
              <a:rPr lang="ru-RU" dirty="0"/>
              <a:t>Звёзды, как веснушки,</a:t>
            </a:r>
            <a:br>
              <a:rPr lang="ru-RU" dirty="0"/>
            </a:br>
            <a:r>
              <a:rPr lang="ru-RU" dirty="0"/>
              <a:t>Мирно светят вниз.</a:t>
            </a:r>
          </a:p>
          <a:p>
            <a:pPr fontAlgn="t"/>
            <a:r>
              <a:rPr lang="ru-RU" dirty="0"/>
              <a:t> 2.Лунный сад листами</a:t>
            </a:r>
            <a:br>
              <a:rPr lang="ru-RU" dirty="0"/>
            </a:br>
            <a:r>
              <a:rPr lang="ru-RU" dirty="0"/>
              <a:t>Сонно шелестит.</a:t>
            </a:r>
            <a:br>
              <a:rPr lang="ru-RU" dirty="0"/>
            </a:br>
            <a:r>
              <a:rPr lang="ru-RU" dirty="0"/>
              <a:t>Скоро день настанет,</a:t>
            </a:r>
            <a:br>
              <a:rPr lang="ru-RU" dirty="0"/>
            </a:br>
            <a:r>
              <a:rPr lang="ru-RU" dirty="0"/>
              <a:t>Что-то он сулит.</a:t>
            </a:r>
            <a:br>
              <a:rPr lang="ru-RU" dirty="0"/>
            </a:br>
            <a:r>
              <a:rPr lang="ru-RU" dirty="0"/>
              <a:t>Догорает свечка,</a:t>
            </a:r>
            <a:br>
              <a:rPr lang="ru-RU" dirty="0"/>
            </a:br>
            <a:r>
              <a:rPr lang="ru-RU" dirty="0"/>
              <a:t>Догорит дотла...</a:t>
            </a:r>
            <a:br>
              <a:rPr lang="ru-RU" dirty="0"/>
            </a:br>
            <a:r>
              <a:rPr lang="ru-RU" dirty="0"/>
              <a:t>Спи, моё сердечко,</a:t>
            </a:r>
            <a:br>
              <a:rPr lang="ru-RU" dirty="0"/>
            </a:br>
            <a:r>
              <a:rPr lang="ru-RU" dirty="0"/>
              <a:t>Ночь, как сон, светла.</a:t>
            </a:r>
          </a:p>
          <a:p>
            <a:pPr fontAlgn="t"/>
            <a:r>
              <a:rPr lang="ru-RU" dirty="0"/>
              <a:t> 3.Догорает свечка,</a:t>
            </a:r>
            <a:br>
              <a:rPr lang="ru-RU" dirty="0"/>
            </a:br>
            <a:r>
              <a:rPr lang="ru-RU" dirty="0"/>
              <a:t>Догорит дотла...</a:t>
            </a:r>
            <a:br>
              <a:rPr lang="ru-RU" dirty="0"/>
            </a:br>
            <a:r>
              <a:rPr lang="ru-RU" dirty="0"/>
              <a:t>Спи, моё сердечко,</a:t>
            </a:r>
            <a:br>
              <a:rPr lang="ru-RU" dirty="0"/>
            </a:br>
            <a:r>
              <a:rPr lang="ru-RU" dirty="0"/>
              <a:t>Спи, как я спала.</a:t>
            </a:r>
          </a:p>
          <a:p>
            <a:endParaRPr lang="ru-RU" dirty="0"/>
          </a:p>
        </p:txBody>
      </p:sp>
      <p:pic>
        <p:nvPicPr>
          <p:cNvPr id="6" name="24d48b741f0e5072f57ccb09caa76a5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000892" y="3857628"/>
            <a:ext cx="304800" cy="304800"/>
          </a:xfrm>
          <a:prstGeom prst="rect">
            <a:avLst/>
          </a:prstGeom>
        </p:spPr>
      </p:pic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4"/>
          <a:srcRect l="12500" r="11718"/>
          <a:stretch>
            <a:fillRect/>
          </a:stretch>
        </p:blipFill>
        <p:spPr>
          <a:xfrm>
            <a:off x="3754411" y="1500174"/>
            <a:ext cx="5389589" cy="400049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357166"/>
            <a:ext cx="3643338" cy="6286544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err="1"/>
              <a:t>Иоганнес</a:t>
            </a:r>
            <a:r>
              <a:rPr lang="ru-RU" sz="1800" b="1" dirty="0"/>
              <a:t> Брамс</a:t>
            </a:r>
            <a:r>
              <a:rPr lang="ru-RU" sz="1800" dirty="0"/>
              <a:t> написал колыбельную как часть симфонии в 1868 г., она не предполагала написание </a:t>
            </a:r>
            <a:r>
              <a:rPr lang="ru-RU" sz="1800" dirty="0" err="1"/>
              <a:t>слов.Поначалу</a:t>
            </a:r>
            <a:r>
              <a:rPr lang="ru-RU" sz="1800" dirty="0"/>
              <a:t> мелодия носила название "</a:t>
            </a:r>
            <a:r>
              <a:rPr lang="ru-RU" sz="1800" dirty="0" err="1"/>
              <a:t>Wiegenlied</a:t>
            </a:r>
            <a:r>
              <a:rPr lang="ru-RU" sz="1800" dirty="0"/>
              <a:t> (</a:t>
            </a:r>
            <a:r>
              <a:rPr lang="ru-RU" sz="1800" i="1" dirty="0"/>
              <a:t>то есть Колыбельная песня</a:t>
            </a:r>
            <a:r>
              <a:rPr lang="ru-RU" sz="1800" dirty="0"/>
              <a:t>), Опус 49 №4". Текст "</a:t>
            </a:r>
            <a:r>
              <a:rPr lang="ru-RU" sz="1800" dirty="0" err="1"/>
              <a:t>Wiegenlied</a:t>
            </a:r>
            <a:r>
              <a:rPr lang="ru-RU" sz="1800" dirty="0"/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sz="1800" dirty="0" err="1"/>
              <a:t>Guten</a:t>
            </a:r>
            <a:r>
              <a:rPr lang="ru-RU" sz="1800" dirty="0"/>
              <a:t> </a:t>
            </a:r>
            <a:r>
              <a:rPr lang="ru-RU" sz="1800" dirty="0" err="1"/>
              <a:t>Abend</a:t>
            </a:r>
            <a:r>
              <a:rPr lang="ru-RU" sz="1800" dirty="0"/>
              <a:t>, </a:t>
            </a:r>
            <a:r>
              <a:rPr lang="ru-RU" sz="1800" dirty="0" err="1"/>
              <a:t>gute</a:t>
            </a:r>
            <a:r>
              <a:rPr lang="ru-RU" sz="1800" dirty="0"/>
              <a:t> </a:t>
            </a:r>
            <a:r>
              <a:rPr lang="ru-RU" sz="1800" dirty="0" err="1"/>
              <a:t>Nacht</a:t>
            </a:r>
            <a:r>
              <a:rPr lang="ru-RU" sz="1800" dirty="0"/>
              <a:t>" (Доброго вечера, доброй ночи). Песня получилась простой и естественно красивой, поэтому 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</a:t>
            </a:r>
            <a:r>
              <a:rPr lang="ru-RU" sz="1800" dirty="0" err="1"/>
              <a:t>Guten</a:t>
            </a:r>
            <a:r>
              <a:rPr lang="ru-RU" sz="1800" dirty="0"/>
              <a:t> </a:t>
            </a:r>
            <a:r>
              <a:rPr lang="ru-RU" sz="1800" dirty="0" err="1"/>
              <a:t>Abend</a:t>
            </a:r>
            <a:r>
              <a:rPr lang="ru-RU" sz="1800" dirty="0"/>
              <a:t>, </a:t>
            </a:r>
            <a:r>
              <a:rPr lang="ru-RU" sz="1800" dirty="0" err="1"/>
              <a:t>gute</a:t>
            </a:r>
            <a:r>
              <a:rPr lang="ru-RU" sz="1800" dirty="0"/>
              <a:t> </a:t>
            </a:r>
            <a:r>
              <a:rPr lang="ru-RU" sz="1800" dirty="0" err="1"/>
              <a:t>Nacht</a:t>
            </a:r>
            <a:r>
              <a:rPr lang="ru-RU" sz="1800" dirty="0"/>
              <a:t>" один.</a:t>
            </a:r>
          </a:p>
          <a:p>
            <a:endParaRPr lang="ru-RU" sz="1800" dirty="0"/>
          </a:p>
        </p:txBody>
      </p:sp>
      <p:pic>
        <p:nvPicPr>
          <p:cNvPr id="4" name="Рисунок 3" descr="brahms-ca-18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535785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3614734" cy="54118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Колыбельная Брамса </a:t>
            </a:r>
          </a:p>
          <a:p>
            <a:endParaRPr lang="ru-RU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dirty="0" smtClean="0"/>
              <a:t>Баю-бай</a:t>
            </a:r>
            <a:r>
              <a:rPr lang="ru-RU" dirty="0"/>
              <a:t>, мой малыш,</a:t>
            </a:r>
            <a:br>
              <a:rPr lang="ru-RU" dirty="0"/>
            </a:br>
            <a:r>
              <a:rPr lang="ru-RU" dirty="0"/>
              <a:t>Почему ты не спишь?</a:t>
            </a:r>
            <a:br>
              <a:rPr lang="ru-RU" dirty="0"/>
            </a:br>
            <a:r>
              <a:rPr lang="ru-RU" dirty="0"/>
              <a:t>За окном тишина.</a:t>
            </a:r>
            <a:br>
              <a:rPr lang="ru-RU" dirty="0"/>
            </a:br>
            <a:r>
              <a:rPr lang="ru-RU" dirty="0"/>
              <a:t>Ночь пришла, горит луна.</a:t>
            </a:r>
          </a:p>
          <a:p>
            <a:r>
              <a:rPr lang="ru-RU" dirty="0"/>
              <a:t>Утром солнце взойдет,</a:t>
            </a:r>
            <a:br>
              <a:rPr lang="ru-RU" dirty="0"/>
            </a:br>
            <a:r>
              <a:rPr lang="ru-RU" dirty="0"/>
              <a:t>Будет день без забот.</a:t>
            </a:r>
            <a:br>
              <a:rPr lang="ru-RU" dirty="0"/>
            </a:br>
            <a:r>
              <a:rPr lang="ru-RU" dirty="0"/>
              <a:t>Утром солнце взойдет,</a:t>
            </a:r>
            <a:br>
              <a:rPr lang="ru-RU" dirty="0"/>
            </a:br>
            <a:r>
              <a:rPr lang="ru-RU" dirty="0"/>
              <a:t>Будет день без забот.</a:t>
            </a:r>
          </a:p>
          <a:p>
            <a:r>
              <a:rPr lang="ru-RU" dirty="0"/>
              <a:t>Спи, усни, засыпай!</a:t>
            </a:r>
            <a:br>
              <a:rPr lang="ru-RU" dirty="0"/>
            </a:br>
            <a:r>
              <a:rPr lang="ru-RU" dirty="0"/>
              <a:t>Спи, малыш мой, бай-бай.</a:t>
            </a:r>
            <a:br>
              <a:rPr lang="ru-RU" dirty="0"/>
            </a:br>
            <a:r>
              <a:rPr lang="ru-RU" dirty="0"/>
              <a:t>Ветер к морю летит,</a:t>
            </a:r>
            <a:br>
              <a:rPr lang="ru-RU" dirty="0"/>
            </a:br>
            <a:r>
              <a:rPr lang="ru-RU" dirty="0"/>
              <a:t>День тихонько догорит.</a:t>
            </a:r>
          </a:p>
          <a:p>
            <a:r>
              <a:rPr lang="ru-RU" dirty="0"/>
              <a:t>Сон стучится в окно,</a:t>
            </a:r>
            <a:br>
              <a:rPr lang="ru-RU" dirty="0"/>
            </a:br>
            <a:r>
              <a:rPr lang="ru-RU" dirty="0"/>
              <a:t>Ночь пришла уж давно.</a:t>
            </a:r>
            <a:br>
              <a:rPr lang="ru-RU" dirty="0"/>
            </a:br>
            <a:r>
              <a:rPr lang="ru-RU" dirty="0"/>
              <a:t>Сон стучится в окно,</a:t>
            </a:r>
            <a:br>
              <a:rPr lang="ru-RU" dirty="0"/>
            </a:br>
            <a:r>
              <a:rPr lang="ru-RU" dirty="0"/>
              <a:t>Ночь пришла уж давно.</a:t>
            </a:r>
          </a:p>
          <a:p>
            <a:endParaRPr lang="ru-RU" dirty="0"/>
          </a:p>
        </p:txBody>
      </p:sp>
      <p:pic>
        <p:nvPicPr>
          <p:cNvPr id="5" name="52c5898d045016a3c8324b818f0addb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429256" y="3286124"/>
            <a:ext cx="304800" cy="304800"/>
          </a:xfrm>
          <a:prstGeom prst="rect">
            <a:avLst/>
          </a:prstGeom>
        </p:spPr>
      </p:pic>
      <p:pic>
        <p:nvPicPr>
          <p:cNvPr id="4" name="Рисунок 3" descr="m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785926"/>
            <a:ext cx="5000660" cy="492922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4" name="Содержимое 3" descr="2fons.ru-40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106</Words>
  <Application>Microsoft Office PowerPoint</Application>
  <PresentationFormat>Экран (4:3)</PresentationFormat>
  <Paragraphs>26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Колыбельные песни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 песни</dc:title>
  <dc:creator>User</dc:creator>
  <cp:lastModifiedBy>User</cp:lastModifiedBy>
  <cp:revision>7</cp:revision>
  <dcterms:created xsi:type="dcterms:W3CDTF">2019-01-08T08:49:38Z</dcterms:created>
  <dcterms:modified xsi:type="dcterms:W3CDTF">2019-01-08T09:53:01Z</dcterms:modified>
</cp:coreProperties>
</file>