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F29CC-7D46-46CA-92DE-370E8B8BC4AB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3696-BE38-47C6-AAAB-00CBF5A94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5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4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8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1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0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8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1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7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2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3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0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7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F8A99-220C-44D9-A5C4-BCEBB67F9A73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7FFD94-991F-4798-BDD7-E9810F076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Олимпиада </a:t>
            </a:r>
            <a:r>
              <a:rPr lang="ru-RU" dirty="0" err="1" smtClean="0"/>
              <a:t>Акмуллы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ученица 3В класса МОБУ СОШ №</a:t>
            </a:r>
            <a:r>
              <a:rPr lang="ru-RU" smtClean="0"/>
              <a:t>1 </a:t>
            </a:r>
          </a:p>
          <a:p>
            <a:r>
              <a:rPr lang="ru-RU" smtClean="0"/>
              <a:t>с</a:t>
            </a:r>
            <a:r>
              <a:rPr lang="ru-RU" dirty="0" smtClean="0"/>
              <a:t>. Киргиз-</a:t>
            </a:r>
            <a:r>
              <a:rPr lang="ru-RU" dirty="0" err="1" smtClean="0"/>
              <a:t>Мияки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Галлямова</a:t>
            </a:r>
            <a:r>
              <a:rPr lang="ru-RU" dirty="0" smtClean="0"/>
              <a:t> </a:t>
            </a:r>
            <a:r>
              <a:rPr lang="ru-RU" dirty="0" err="1" smtClean="0"/>
              <a:t>Адиля</a:t>
            </a:r>
            <a:r>
              <a:rPr lang="ru-RU" dirty="0" smtClean="0"/>
              <a:t> </a:t>
            </a:r>
            <a:r>
              <a:rPr lang="ru-RU" dirty="0" err="1" smtClean="0"/>
              <a:t>Ильдаровна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«Колыбельная медведицы»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Стихи Юрия Яковлева</a:t>
            </a:r>
          </a:p>
          <a:p>
            <a:r>
              <a:rPr lang="ru-RU" dirty="0" smtClean="0"/>
              <a:t>Музыка Евгения </a:t>
            </a:r>
            <a:r>
              <a:rPr lang="ru-RU" dirty="0" err="1" smtClean="0"/>
              <a:t>Крылатова</a:t>
            </a:r>
            <a:endParaRPr lang="ru-RU" dirty="0" smtClean="0"/>
          </a:p>
          <a:p>
            <a:r>
              <a:rPr lang="ru-RU" dirty="0" smtClean="0"/>
              <a:t>Исполняет Аида Ведищева</a:t>
            </a:r>
          </a:p>
          <a:p>
            <a:pPr marL="0" indent="0">
              <a:buNone/>
            </a:pPr>
            <a:r>
              <a:rPr lang="ru-RU" dirty="0" smtClean="0"/>
              <a:t>В 1969 году создали мультфильм «Умка». Эта трогательная песня с детским голосом </a:t>
            </a:r>
            <a:r>
              <a:rPr lang="ru-RU" dirty="0" err="1" smtClean="0"/>
              <a:t>Аиды</a:t>
            </a:r>
            <a:r>
              <a:rPr lang="ru-RU" dirty="0" smtClean="0"/>
              <a:t> Ведищевой отлично подошел маме-медведице, убаюкивающей своего непоседливого детеныша Умку.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«Колыбельная Светланы»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Стихи Александра Гладкова</a:t>
            </a:r>
          </a:p>
          <a:p>
            <a:r>
              <a:rPr lang="ru-RU" dirty="0" smtClean="0"/>
              <a:t>Музыка Тихона Хренникова</a:t>
            </a:r>
          </a:p>
          <a:p>
            <a:r>
              <a:rPr lang="ru-RU" dirty="0" smtClean="0"/>
              <a:t>Исполняет Лариса </a:t>
            </a:r>
            <a:r>
              <a:rPr lang="ru-RU" dirty="0" err="1" smtClean="0"/>
              <a:t>Голубкина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Драматург А. Гладков в начале 40-х годов написал героическо-патриотическую, но веселую пьесу про Отечественную войну 1812 года «Давным</a:t>
            </a:r>
            <a:r>
              <a:rPr lang="ru-RU" dirty="0"/>
              <a:t>-</a:t>
            </a:r>
            <a:r>
              <a:rPr lang="ru-RU" dirty="0" smtClean="0"/>
              <a:t>давно». А в 1962 году по пьесе режиссер Эльдар Рязанов снял фильм Гусарская баллада. «Колыбельная Светланы» великолепно дополнила этот фильм.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«Колыбельная»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Музыка и стихи </a:t>
            </a:r>
            <a:r>
              <a:rPr lang="ru-RU" dirty="0" err="1" smtClean="0"/>
              <a:t>Иоганнеса</a:t>
            </a:r>
            <a:r>
              <a:rPr lang="ru-RU" dirty="0" smtClean="0"/>
              <a:t> Брамса</a:t>
            </a:r>
          </a:p>
          <a:p>
            <a:pPr marL="0" indent="0">
              <a:buNone/>
            </a:pPr>
            <a:r>
              <a:rPr lang="ru-RU" dirty="0" smtClean="0"/>
              <a:t>Исполнили эту колыбельную Дин Мартин, Селин </a:t>
            </a:r>
            <a:r>
              <a:rPr lang="ru-RU" dirty="0" err="1" smtClean="0"/>
              <a:t>Дион</a:t>
            </a:r>
            <a:r>
              <a:rPr lang="ru-RU" dirty="0" smtClean="0"/>
              <a:t>, </a:t>
            </a:r>
            <a:r>
              <a:rPr lang="ru-RU" dirty="0" err="1" smtClean="0"/>
              <a:t>Робертино</a:t>
            </a:r>
            <a:r>
              <a:rPr lang="ru-RU" dirty="0" smtClean="0"/>
              <a:t> </a:t>
            </a:r>
            <a:r>
              <a:rPr lang="ru-RU" dirty="0" err="1" smtClean="0"/>
              <a:t>Лоретти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Эстер</a:t>
            </a:r>
            <a:r>
              <a:rPr lang="ru-RU" dirty="0" smtClean="0"/>
              <a:t> </a:t>
            </a:r>
            <a:r>
              <a:rPr lang="ru-RU" dirty="0" err="1" smtClean="0"/>
              <a:t>Офарим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Брамс отправился в Германию, где встретил молодую женщину по имени Берта Фабер. Она хотела новую песню, чтобы петь ее своему первенцу и композитор исполнил ее желание. Так появилась песня «Колыбельная».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03536"/>
              </p:ext>
            </p:extLst>
          </p:nvPr>
        </p:nvGraphicFramePr>
        <p:xfrm>
          <a:off x="2168478" y="1320167"/>
          <a:ext cx="8128000" cy="446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16"/>
                <a:gridCol w="2233684"/>
                <a:gridCol w="2032000"/>
                <a:gridCol w="2032000"/>
              </a:tblGrid>
              <a:tr h="986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произведения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Динамика</a:t>
                      </a:r>
                      <a:endParaRPr lang="ru-RU" sz="1800" dirty="0"/>
                    </a:p>
                  </a:txBody>
                  <a:tcPr/>
                </a:tc>
              </a:tr>
              <a:tr h="10372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Колыбельная медведицы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Исполняется в сопровождении</a:t>
                      </a:r>
                      <a:r>
                        <a:rPr lang="ru-RU" sz="1800" baseline="0" dirty="0" smtClean="0"/>
                        <a:t> фортепиано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Нежная и успокаивающая</a:t>
                      </a:r>
                      <a:endParaRPr lang="ru-RU" sz="1800" dirty="0"/>
                    </a:p>
                  </a:txBody>
                  <a:tcPr/>
                </a:tc>
              </a:tr>
              <a:tr h="12282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Колыбельная</a:t>
                      </a:r>
                      <a:r>
                        <a:rPr lang="ru-RU" sz="1800" baseline="0" dirty="0" smtClean="0"/>
                        <a:t> Светланы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Исполняется в сопровождении скрипки,</a:t>
                      </a:r>
                      <a:r>
                        <a:rPr lang="ru-RU" sz="1800" baseline="0" dirty="0" smtClean="0"/>
                        <a:t> аккордеона и трубы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Мелодичный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Печальное</a:t>
                      </a:r>
                      <a:r>
                        <a:rPr lang="ru-RU" sz="1800" baseline="0" dirty="0" smtClean="0"/>
                        <a:t> прощание с родным домом и окончательно с детством</a:t>
                      </a:r>
                      <a:endParaRPr lang="ru-RU" sz="1800" dirty="0"/>
                    </a:p>
                  </a:txBody>
                  <a:tcPr/>
                </a:tc>
              </a:tr>
              <a:tr h="9826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Колыбельная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Брамса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Мелодия сопровождается в органном стиле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Ласковая, плавная мелодия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Мягко передает ощущение мира,</a:t>
                      </a:r>
                      <a:r>
                        <a:rPr lang="ru-RU" sz="1800" baseline="0" dirty="0" smtClean="0"/>
                        <a:t> полного гармонии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3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233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1856096"/>
            <a:ext cx="9592732" cy="29479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колыбельных, созданных разными композиторами в разное время, больше впечатлила «Колыбельная медведицы».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многие литературные колыбельные, она далеко ушла от народных напевов, но при этом абсолютно не утратила способности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убаюкивающе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действовать на малышей, которые так любят её слушать. Ласковая бархатная мелодия уносит детей во вселенную сна и спокойствия.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чувствуют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 и заботу, с которыми мама-медведица поёт песню своему непоседе-медвежонку.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страшно, если рядом мама!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Трогательная, милая история о мальчике и белом медвежонке, которые случайно встретились и подружились среди бескрайних арктических просторов, запомнилась больше. Мягкий голос исполнительницы песни оставил неравнодушным меня.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3725839"/>
            <a:ext cx="9592732" cy="2150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3936999"/>
            <a:ext cx="3029803" cy="17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061" y="2920114"/>
            <a:ext cx="9601196" cy="13038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3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343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Олимпиада Акмуллы</vt:lpstr>
      <vt:lpstr>«Колыбельная медведицы»</vt:lpstr>
      <vt:lpstr>«Колыбельная Светланы»</vt:lpstr>
      <vt:lpstr>«Колыбельная»</vt:lpstr>
      <vt:lpstr>Презентация PowerPoint</vt:lpstr>
      <vt:lpstr>Презентация PowerPoint</vt:lpstr>
      <vt:lpstr>Трогательная, милая история о мальчике и белом медвежонке, которые случайно встретились и подружились среди бескрайних арктических просторов, запомнилась больше. Мягкий голос исполнительницы песни оставил неравнодушным меня.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Ildar</dc:creator>
  <cp:lastModifiedBy>Ildar</cp:lastModifiedBy>
  <cp:revision>11</cp:revision>
  <dcterms:created xsi:type="dcterms:W3CDTF">2019-01-06T08:18:40Z</dcterms:created>
  <dcterms:modified xsi:type="dcterms:W3CDTF">2019-01-07T18:40:48Z</dcterms:modified>
</cp:coreProperties>
</file>