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6" r:id="rId4"/>
    <p:sldId id="261" r:id="rId5"/>
    <p:sldId id="260" r:id="rId6"/>
    <p:sldId id="259" r:id="rId7"/>
    <p:sldId id="266" r:id="rId8"/>
    <p:sldId id="263" r:id="rId9"/>
    <p:sldId id="267" r:id="rId10"/>
    <p:sldId id="268" r:id="rId11"/>
    <p:sldId id="269" r:id="rId12"/>
    <p:sldId id="270"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015" autoAdjust="0"/>
    <p:restoredTop sz="94660" autoAdjust="0"/>
  </p:normalViewPr>
  <p:slideViewPr>
    <p:cSldViewPr>
      <p:cViewPr varScale="1">
        <p:scale>
          <a:sx n="70" d="100"/>
          <a:sy n="70" d="100"/>
        </p:scale>
        <p:origin x="-1404"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72B4FC52-62AF-4522-8FEC-203AE6030E48}" type="datetimeFigureOut">
              <a:rPr lang="ru-RU" smtClean="0"/>
              <a:t>07.01.2019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A566D47-1DBC-4679-99D6-46E848FBE15D}" type="slidenum">
              <a:rPr lang="ru-RU" smtClean="0"/>
              <a:t>‹#›</a:t>
            </a:fld>
            <a:endParaRPr lang="ru-RU"/>
          </a:p>
        </p:txBody>
      </p:sp>
    </p:spTree>
    <p:extLst>
      <p:ext uri="{BB962C8B-B14F-4D97-AF65-F5344CB8AC3E}">
        <p14:creationId xmlns:p14="http://schemas.microsoft.com/office/powerpoint/2010/main" val="92776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2B4FC52-62AF-4522-8FEC-203AE6030E48}" type="datetimeFigureOut">
              <a:rPr lang="ru-RU" smtClean="0"/>
              <a:t>07.01.2019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A566D47-1DBC-4679-99D6-46E848FBE15D}" type="slidenum">
              <a:rPr lang="ru-RU" smtClean="0"/>
              <a:t>‹#›</a:t>
            </a:fld>
            <a:endParaRPr lang="ru-RU"/>
          </a:p>
        </p:txBody>
      </p:sp>
    </p:spTree>
    <p:extLst>
      <p:ext uri="{BB962C8B-B14F-4D97-AF65-F5344CB8AC3E}">
        <p14:creationId xmlns:p14="http://schemas.microsoft.com/office/powerpoint/2010/main" val="22172620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2B4FC52-62AF-4522-8FEC-203AE6030E48}" type="datetimeFigureOut">
              <a:rPr lang="ru-RU" smtClean="0"/>
              <a:t>07.01.2019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A566D47-1DBC-4679-99D6-46E848FBE15D}" type="slidenum">
              <a:rPr lang="ru-RU" smtClean="0"/>
              <a:t>‹#›</a:t>
            </a:fld>
            <a:endParaRPr lang="ru-RU"/>
          </a:p>
        </p:txBody>
      </p:sp>
    </p:spTree>
    <p:extLst>
      <p:ext uri="{BB962C8B-B14F-4D97-AF65-F5344CB8AC3E}">
        <p14:creationId xmlns:p14="http://schemas.microsoft.com/office/powerpoint/2010/main" val="18228753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2B4FC52-62AF-4522-8FEC-203AE6030E48}" type="datetimeFigureOut">
              <a:rPr lang="ru-RU" smtClean="0"/>
              <a:t>07.01.2019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A566D47-1DBC-4679-99D6-46E848FBE15D}" type="slidenum">
              <a:rPr lang="ru-RU" smtClean="0"/>
              <a:t>‹#›</a:t>
            </a:fld>
            <a:endParaRPr lang="ru-RU"/>
          </a:p>
        </p:txBody>
      </p:sp>
    </p:spTree>
    <p:extLst>
      <p:ext uri="{BB962C8B-B14F-4D97-AF65-F5344CB8AC3E}">
        <p14:creationId xmlns:p14="http://schemas.microsoft.com/office/powerpoint/2010/main" val="1420493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72B4FC52-62AF-4522-8FEC-203AE6030E48}" type="datetimeFigureOut">
              <a:rPr lang="ru-RU" smtClean="0"/>
              <a:t>07.01.2019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A566D47-1DBC-4679-99D6-46E848FBE15D}" type="slidenum">
              <a:rPr lang="ru-RU" smtClean="0"/>
              <a:t>‹#›</a:t>
            </a:fld>
            <a:endParaRPr lang="ru-RU"/>
          </a:p>
        </p:txBody>
      </p:sp>
    </p:spTree>
    <p:extLst>
      <p:ext uri="{BB962C8B-B14F-4D97-AF65-F5344CB8AC3E}">
        <p14:creationId xmlns:p14="http://schemas.microsoft.com/office/powerpoint/2010/main" val="3090456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72B4FC52-62AF-4522-8FEC-203AE6030E48}" type="datetimeFigureOut">
              <a:rPr lang="ru-RU" smtClean="0"/>
              <a:t>07.01.2019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A566D47-1DBC-4679-99D6-46E848FBE15D}" type="slidenum">
              <a:rPr lang="ru-RU" smtClean="0"/>
              <a:t>‹#›</a:t>
            </a:fld>
            <a:endParaRPr lang="ru-RU"/>
          </a:p>
        </p:txBody>
      </p:sp>
    </p:spTree>
    <p:extLst>
      <p:ext uri="{BB962C8B-B14F-4D97-AF65-F5344CB8AC3E}">
        <p14:creationId xmlns:p14="http://schemas.microsoft.com/office/powerpoint/2010/main" val="543874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72B4FC52-62AF-4522-8FEC-203AE6030E48}" type="datetimeFigureOut">
              <a:rPr lang="ru-RU" smtClean="0"/>
              <a:t>07.01.2019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A566D47-1DBC-4679-99D6-46E848FBE15D}" type="slidenum">
              <a:rPr lang="ru-RU" smtClean="0"/>
              <a:t>‹#›</a:t>
            </a:fld>
            <a:endParaRPr lang="ru-RU"/>
          </a:p>
        </p:txBody>
      </p:sp>
    </p:spTree>
    <p:extLst>
      <p:ext uri="{BB962C8B-B14F-4D97-AF65-F5344CB8AC3E}">
        <p14:creationId xmlns:p14="http://schemas.microsoft.com/office/powerpoint/2010/main" val="2216859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72B4FC52-62AF-4522-8FEC-203AE6030E48}" type="datetimeFigureOut">
              <a:rPr lang="ru-RU" smtClean="0"/>
              <a:t>07.01.2019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A566D47-1DBC-4679-99D6-46E848FBE15D}" type="slidenum">
              <a:rPr lang="ru-RU" smtClean="0"/>
              <a:t>‹#›</a:t>
            </a:fld>
            <a:endParaRPr lang="ru-RU"/>
          </a:p>
        </p:txBody>
      </p:sp>
    </p:spTree>
    <p:extLst>
      <p:ext uri="{BB962C8B-B14F-4D97-AF65-F5344CB8AC3E}">
        <p14:creationId xmlns:p14="http://schemas.microsoft.com/office/powerpoint/2010/main" val="24432980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2B4FC52-62AF-4522-8FEC-203AE6030E48}" type="datetimeFigureOut">
              <a:rPr lang="ru-RU" smtClean="0"/>
              <a:t>07.01.2019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A566D47-1DBC-4679-99D6-46E848FBE15D}" type="slidenum">
              <a:rPr lang="ru-RU" smtClean="0"/>
              <a:t>‹#›</a:t>
            </a:fld>
            <a:endParaRPr lang="ru-RU"/>
          </a:p>
        </p:txBody>
      </p:sp>
    </p:spTree>
    <p:extLst>
      <p:ext uri="{BB962C8B-B14F-4D97-AF65-F5344CB8AC3E}">
        <p14:creationId xmlns:p14="http://schemas.microsoft.com/office/powerpoint/2010/main" val="10067681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2B4FC52-62AF-4522-8FEC-203AE6030E48}" type="datetimeFigureOut">
              <a:rPr lang="ru-RU" smtClean="0"/>
              <a:t>07.01.2019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A566D47-1DBC-4679-99D6-46E848FBE15D}" type="slidenum">
              <a:rPr lang="ru-RU" smtClean="0"/>
              <a:t>‹#›</a:t>
            </a:fld>
            <a:endParaRPr lang="ru-RU"/>
          </a:p>
        </p:txBody>
      </p:sp>
    </p:spTree>
    <p:extLst>
      <p:ext uri="{BB962C8B-B14F-4D97-AF65-F5344CB8AC3E}">
        <p14:creationId xmlns:p14="http://schemas.microsoft.com/office/powerpoint/2010/main" val="23530901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2B4FC52-62AF-4522-8FEC-203AE6030E48}" type="datetimeFigureOut">
              <a:rPr lang="ru-RU" smtClean="0"/>
              <a:t>07.01.2019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A566D47-1DBC-4679-99D6-46E848FBE15D}" type="slidenum">
              <a:rPr lang="ru-RU" smtClean="0"/>
              <a:t>‹#›</a:t>
            </a:fld>
            <a:endParaRPr lang="ru-RU"/>
          </a:p>
        </p:txBody>
      </p:sp>
    </p:spTree>
    <p:extLst>
      <p:ext uri="{BB962C8B-B14F-4D97-AF65-F5344CB8AC3E}">
        <p14:creationId xmlns:p14="http://schemas.microsoft.com/office/powerpoint/2010/main" val="21058044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B4FC52-62AF-4522-8FEC-203AE6030E48}" type="datetimeFigureOut">
              <a:rPr lang="ru-RU" smtClean="0"/>
              <a:t>07.01.2019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566D47-1DBC-4679-99D6-46E848FBE15D}" type="slidenum">
              <a:rPr lang="ru-RU" smtClean="0"/>
              <a:t>‹#›</a:t>
            </a:fld>
            <a:endParaRPr lang="ru-RU"/>
          </a:p>
        </p:txBody>
      </p:sp>
    </p:spTree>
    <p:extLst>
      <p:ext uri="{BB962C8B-B14F-4D97-AF65-F5344CB8AC3E}">
        <p14:creationId xmlns:p14="http://schemas.microsoft.com/office/powerpoint/2010/main" val="8820395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471235" y="1481333"/>
            <a:ext cx="2459847" cy="3354765"/>
          </a:xfrm>
          <a:prstGeom prst="rect">
            <a:avLst/>
          </a:prstGeom>
        </p:spPr>
        <p:txBody>
          <a:bodyPr wrap="square">
            <a:spAutoFit/>
          </a:bodyPr>
          <a:lstStyle/>
          <a:p>
            <a:endParaRPr lang="ru-RU" sz="2000" dirty="0"/>
          </a:p>
          <a:p>
            <a:r>
              <a:rPr lang="ru-RU" sz="2400" dirty="0" smtClean="0"/>
              <a:t>Композитор -(</a:t>
            </a:r>
            <a:r>
              <a:rPr lang="ru-RU" sz="2400" dirty="0"/>
              <a:t>музыка)Евгений </a:t>
            </a:r>
            <a:r>
              <a:rPr lang="ru-RU" sz="2400" dirty="0" err="1" smtClean="0"/>
              <a:t>Крылатов</a:t>
            </a:r>
            <a:r>
              <a:rPr lang="ru-RU" sz="2400" dirty="0" smtClean="0"/>
              <a:t> .</a:t>
            </a:r>
            <a:endParaRPr lang="ru-RU" sz="2400" dirty="0"/>
          </a:p>
          <a:p>
            <a:r>
              <a:rPr lang="ru-RU" sz="2400" dirty="0"/>
              <a:t>Автор </a:t>
            </a:r>
            <a:r>
              <a:rPr lang="ru-RU" sz="2400" dirty="0" smtClean="0"/>
              <a:t>слов- </a:t>
            </a:r>
            <a:r>
              <a:rPr lang="ru-RU" sz="2400" dirty="0"/>
              <a:t>(текста)Юрий </a:t>
            </a:r>
            <a:r>
              <a:rPr lang="ru-RU" sz="2400" dirty="0" smtClean="0"/>
              <a:t>Яковлев .</a:t>
            </a:r>
            <a:endParaRPr lang="ru-RU" sz="2400" dirty="0"/>
          </a:p>
          <a:p>
            <a:r>
              <a:rPr lang="ru-RU" sz="2400" dirty="0" smtClean="0"/>
              <a:t>Написан-1969 году</a:t>
            </a:r>
            <a:r>
              <a:rPr lang="ru-RU" sz="2000" dirty="0" smtClean="0"/>
              <a:t>.</a:t>
            </a:r>
            <a:endParaRPr lang="ru-RU" sz="2000" dirty="0"/>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548680"/>
            <a:ext cx="6096000" cy="5220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88750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260648"/>
            <a:ext cx="8229600" cy="6336704"/>
          </a:xfrm>
        </p:spPr>
        <p:txBody>
          <a:bodyPr/>
          <a:lstStyle/>
          <a:p>
            <a:pPr marL="0" indent="0">
              <a:buNone/>
            </a:pPr>
            <a:r>
              <a:rPr lang="ru-RU" dirty="0" smtClean="0"/>
              <a:t>Понравилось колыбель медведицы , так так слушаю его с рождения . При прослушивания этой колыбельной чувствуется забота , любовь и нежность мамы , все тревоги уходят.</a:t>
            </a:r>
            <a:endParaRPr lang="ru-RU"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2348880"/>
            <a:ext cx="6667500" cy="4248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17921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74857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636912"/>
            <a:ext cx="8229600" cy="1143000"/>
          </a:xfrm>
        </p:spPr>
        <p:txBody>
          <a:bodyPr/>
          <a:lstStyle/>
          <a:p>
            <a:r>
              <a:rPr lang="ru-RU" dirty="0" smtClean="0"/>
              <a:t>КОНЕЦ</a:t>
            </a:r>
            <a:endParaRPr lang="ru-RU" dirty="0"/>
          </a:p>
        </p:txBody>
      </p:sp>
    </p:spTree>
    <p:extLst>
      <p:ext uri="{BB962C8B-B14F-4D97-AF65-F5344CB8AC3E}">
        <p14:creationId xmlns:p14="http://schemas.microsoft.com/office/powerpoint/2010/main" val="28390949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54125" y="188640"/>
            <a:ext cx="8640960" cy="1323439"/>
          </a:xfrm>
          <a:prstGeom prst="rect">
            <a:avLst/>
          </a:prstGeom>
        </p:spPr>
        <p:txBody>
          <a:bodyPr wrap="square">
            <a:spAutoFit/>
          </a:bodyPr>
          <a:lstStyle/>
          <a:p>
            <a:r>
              <a:rPr lang="ru-RU" sz="2000" dirty="0"/>
              <a:t>Гусарская баллада </a:t>
            </a:r>
            <a:r>
              <a:rPr lang="ru-RU" sz="2000" dirty="0" smtClean="0"/>
              <a:t>– Колыбельная Светланы.</a:t>
            </a:r>
            <a:endParaRPr lang="ru-RU" sz="2000" dirty="0"/>
          </a:p>
          <a:p>
            <a:r>
              <a:rPr lang="ru-RU" sz="2000" dirty="0" smtClean="0"/>
              <a:t>Композитор </a:t>
            </a:r>
            <a:r>
              <a:rPr lang="ru-RU" sz="2000" dirty="0"/>
              <a:t>(музыка</a:t>
            </a:r>
            <a:r>
              <a:rPr lang="ru-RU" sz="2000" dirty="0" smtClean="0"/>
              <a:t>)-Тихон Хренников.</a:t>
            </a:r>
            <a:endParaRPr lang="ru-RU" sz="2000" dirty="0"/>
          </a:p>
          <a:p>
            <a:r>
              <a:rPr lang="ru-RU" sz="2000" dirty="0"/>
              <a:t>Автор слов (текста</a:t>
            </a:r>
            <a:r>
              <a:rPr lang="ru-RU" sz="2000" dirty="0" smtClean="0"/>
              <a:t>)-Александр Гладков.</a:t>
            </a:r>
            <a:endParaRPr lang="ru-RU" sz="2000" dirty="0"/>
          </a:p>
          <a:p>
            <a:r>
              <a:rPr lang="ru-RU" sz="2000" dirty="0" smtClean="0"/>
              <a:t>Написан – 1962 году.</a:t>
            </a:r>
            <a:endParaRPr lang="ru-RU" sz="2000" dirty="0"/>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1499186"/>
            <a:ext cx="6291318" cy="5033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69630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642252" y="738139"/>
            <a:ext cx="2952328" cy="5262979"/>
          </a:xfrm>
          <a:prstGeom prst="rect">
            <a:avLst/>
          </a:prstGeom>
        </p:spPr>
        <p:txBody>
          <a:bodyPr wrap="square">
            <a:spAutoFit/>
          </a:bodyPr>
          <a:lstStyle/>
          <a:p>
            <a:r>
              <a:rPr lang="en-US" sz="2800" dirty="0" smtClean="0"/>
              <a:t>“</a:t>
            </a:r>
            <a:r>
              <a:rPr lang="ru-RU" sz="2800" dirty="0" smtClean="0"/>
              <a:t>Доброго вечера , доброй ночи</a:t>
            </a:r>
            <a:r>
              <a:rPr lang="en-US" sz="2800" dirty="0" smtClean="0"/>
              <a:t>”</a:t>
            </a:r>
            <a:r>
              <a:rPr lang="ru-RU" sz="2800" dirty="0" smtClean="0"/>
              <a:t> автор - </a:t>
            </a:r>
            <a:r>
              <a:rPr lang="ru-RU" sz="2800" dirty="0" err="1" smtClean="0"/>
              <a:t>Иоганнес</a:t>
            </a:r>
            <a:r>
              <a:rPr lang="ru-RU" sz="2800" dirty="0" smtClean="0"/>
              <a:t> Брамс . Написанная </a:t>
            </a:r>
            <a:r>
              <a:rPr lang="ru-RU" sz="2800" dirty="0"/>
              <a:t>им «Колыбельная», по праву считается жемчужиной немецкого вокального искусства. </a:t>
            </a:r>
          </a:p>
        </p:txBody>
      </p:sp>
      <p:pic>
        <p:nvPicPr>
          <p:cNvPr id="2057"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9992" y="738139"/>
            <a:ext cx="3455987" cy="525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48166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283968" y="2060848"/>
            <a:ext cx="4670910" cy="439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51520" y="260648"/>
            <a:ext cx="4176464" cy="4093428"/>
          </a:xfrm>
          <a:prstGeom prst="rect">
            <a:avLst/>
          </a:prstGeom>
        </p:spPr>
        <p:txBody>
          <a:bodyPr wrap="square">
            <a:spAutoFit/>
          </a:bodyPr>
          <a:lstStyle/>
          <a:p>
            <a:r>
              <a:rPr lang="ru-RU" sz="2000" dirty="0"/>
              <a:t>Поначалу </a:t>
            </a:r>
            <a:r>
              <a:rPr lang="ru-RU" sz="2000" dirty="0" err="1"/>
              <a:t>Крылатов</a:t>
            </a:r>
            <a:r>
              <a:rPr lang="ru-RU" sz="2000" dirty="0"/>
              <a:t> не придаёт песне большого значения («Когда написал её, думал, что это пустячок»). Но после выхода на экраны мультфильма про забавного полярного медвежонка «Колыбельная» становится </a:t>
            </a:r>
            <a:r>
              <a:rPr lang="ru-RU" sz="2000" dirty="0" err="1"/>
              <a:t>мегахитом</a:t>
            </a:r>
            <a:r>
              <a:rPr lang="ru-RU" sz="2000" dirty="0"/>
              <a:t> — и, что особенно интересно, не столько для детей, сколько для взрослых. Сегодня </a:t>
            </a:r>
            <a:r>
              <a:rPr lang="ru-RU" sz="2000" dirty="0" err="1"/>
              <a:t>Крылатов</a:t>
            </a:r>
            <a:r>
              <a:rPr lang="ru-RU" sz="2000" dirty="0"/>
              <a:t> также признаёт эту песню «любимицей» из всего им написанного. </a:t>
            </a:r>
            <a:endParaRPr lang="ru-RU" sz="2000" dirty="0"/>
          </a:p>
        </p:txBody>
      </p:sp>
    </p:spTree>
    <p:extLst>
      <p:ext uri="{BB962C8B-B14F-4D97-AF65-F5344CB8AC3E}">
        <p14:creationId xmlns:p14="http://schemas.microsoft.com/office/powerpoint/2010/main" val="27273599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23528" y="188640"/>
            <a:ext cx="8496944" cy="6740307"/>
          </a:xfrm>
          <a:prstGeom prst="rect">
            <a:avLst/>
          </a:prstGeom>
        </p:spPr>
        <p:txBody>
          <a:bodyPr wrap="square">
            <a:spAutoFit/>
          </a:bodyPr>
          <a:lstStyle/>
          <a:p>
            <a:r>
              <a:rPr lang="ru-RU" sz="2400" dirty="0" smtClean="0"/>
              <a:t>                        КОЛЫБЕЛЬНАЯ СВЕТЛАНЫ.                                                                      В1962г</a:t>
            </a:r>
            <a:r>
              <a:rPr lang="ru-RU" sz="2400" dirty="0"/>
              <a:t>. по пьесе режиссер Эльдар Рязанов снял фильм "Гусарская баллада". Популярность фильма стала просто народной.</a:t>
            </a:r>
            <a:br>
              <a:rPr lang="ru-RU" sz="2400" dirty="0"/>
            </a:br>
            <a:r>
              <a:rPr lang="ru-RU" sz="2400" dirty="0" smtClean="0"/>
              <a:t>Во </a:t>
            </a:r>
            <a:r>
              <a:rPr lang="ru-RU" sz="2400" dirty="0"/>
              <a:t>многом популярности пьесе и фильму добавила великолепная музыка, сочиненная Тихоном Николаевичем Хренниковым специально для пьесы - помимо песни "Колыбельная Светланы", там есть еще несколько прекрасных его песен на стихи Гладкова.</a:t>
            </a:r>
          </a:p>
          <a:p>
            <a:r>
              <a:rPr lang="ru-RU" sz="2400" dirty="0"/>
              <a:t>Народ полюбил песни Хренникова, которых написал он множество. К пьесам, к фильмам, просто так. И "Колыбельная Светланы" стоит в ряду его лучших лирических песен. Французский композитор Жорж </a:t>
            </a:r>
            <a:r>
              <a:rPr lang="ru-RU" sz="2400" dirty="0" err="1"/>
              <a:t>Орик</a:t>
            </a:r>
            <a:r>
              <a:rPr lang="ru-RU" sz="2400" dirty="0"/>
              <a:t> </a:t>
            </a:r>
            <a:r>
              <a:rPr lang="ru-RU" sz="2400" dirty="0" smtClean="0"/>
              <a:t> </a:t>
            </a:r>
            <a:r>
              <a:rPr lang="ru-RU" sz="2400" dirty="0"/>
              <a:t>прямо сказал: "Если бы Хренников сочинил только одну мелодию - "Колыбельную Светлане" - его имя было бы уже навечно занесено в музыкальные анналы".</a:t>
            </a:r>
          </a:p>
        </p:txBody>
      </p:sp>
    </p:spTree>
    <p:extLst>
      <p:ext uri="{BB962C8B-B14F-4D97-AF65-F5344CB8AC3E}">
        <p14:creationId xmlns:p14="http://schemas.microsoft.com/office/powerpoint/2010/main" val="20152299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idx="1"/>
          </p:nvPr>
        </p:nvSpPr>
        <p:spPr>
          <a:xfrm>
            <a:off x="395536" y="529472"/>
            <a:ext cx="8136904" cy="5793507"/>
          </a:xfrm>
        </p:spPr>
        <p:txBody>
          <a:bodyPr>
            <a:normAutofit/>
          </a:bodyPr>
          <a:lstStyle/>
          <a:p>
            <a:pPr marL="0" indent="0">
              <a:buNone/>
            </a:pPr>
            <a:r>
              <a:rPr lang="ru-RU" sz="2800" dirty="0" smtClean="0"/>
              <a:t>               ДОБРОГО ВЕЧЕРА,ДОБРОЙ НОЧИ.                         </a:t>
            </a:r>
            <a:r>
              <a:rPr lang="ru-RU" sz="2800" dirty="0" err="1" smtClean="0"/>
              <a:t>Иоганнес</a:t>
            </a:r>
            <a:r>
              <a:rPr lang="ru-RU" sz="2800" dirty="0" smtClean="0"/>
              <a:t> </a:t>
            </a:r>
            <a:r>
              <a:rPr lang="ru-RU" sz="2800" dirty="0"/>
              <a:t>Брамс написал свою колыбельную как часть симфонии и вначале она не предполагала написание слов. Текст к музыке композитор написал несколько позже, когда отправился в Германию. Там Брамс встретил молодую женщину по имени Берта Фабер. Она хотела новую песню, чтобы петь её своему первенцу, и композитор исполнил её желание. Текст называется "</a:t>
            </a:r>
            <a:r>
              <a:rPr lang="ru-RU" sz="2800" dirty="0" err="1"/>
              <a:t>Guten</a:t>
            </a:r>
            <a:r>
              <a:rPr lang="ru-RU" sz="2800" dirty="0"/>
              <a:t> </a:t>
            </a:r>
            <a:r>
              <a:rPr lang="ru-RU" sz="2800" dirty="0" err="1"/>
              <a:t>Abend</a:t>
            </a:r>
            <a:r>
              <a:rPr lang="ru-RU" sz="2800" dirty="0"/>
              <a:t>, </a:t>
            </a:r>
            <a:r>
              <a:rPr lang="ru-RU" sz="2800" dirty="0" err="1"/>
              <a:t>gute</a:t>
            </a:r>
            <a:r>
              <a:rPr lang="ru-RU" sz="2800" dirty="0"/>
              <a:t> </a:t>
            </a:r>
            <a:r>
              <a:rPr lang="ru-RU" sz="2800" dirty="0" err="1"/>
              <a:t>Nacht</a:t>
            </a:r>
            <a:r>
              <a:rPr lang="ru-RU" sz="2800" dirty="0"/>
              <a:t>" (то есть "Доброго вечера, доброй ночи"). Песня получилась простой и естественно красивой, поэтому многие думают, что Брамс её целиком позаимствовал у народа.</a:t>
            </a:r>
            <a:endParaRPr lang="ru-RU" sz="2800" dirty="0"/>
          </a:p>
        </p:txBody>
      </p:sp>
      <p:sp>
        <p:nvSpPr>
          <p:cNvPr id="6" name="Объект 4"/>
          <p:cNvSpPr>
            <a:spLocks noGrp="1"/>
          </p:cNvSpPr>
          <p:nvPr/>
        </p:nvSpPr>
        <p:spPr>
          <a:xfrm>
            <a:off x="457200" y="1166019"/>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ru-RU" b="1" dirty="0"/>
          </a:p>
        </p:txBody>
      </p:sp>
    </p:spTree>
    <p:extLst>
      <p:ext uri="{BB962C8B-B14F-4D97-AF65-F5344CB8AC3E}">
        <p14:creationId xmlns:p14="http://schemas.microsoft.com/office/powerpoint/2010/main" val="29792832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75981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373180" y="193450"/>
            <a:ext cx="8424936" cy="646331"/>
          </a:xfrm>
          <a:prstGeom prst="rect">
            <a:avLst/>
          </a:prstGeom>
        </p:spPr>
        <p:txBody>
          <a:bodyPr wrap="square">
            <a:spAutoFit/>
          </a:bodyPr>
          <a:lstStyle/>
          <a:p>
            <a:r>
              <a:rPr lang="ru-RU" dirty="0" smtClean="0"/>
              <a:t>Эти колыбельные поются спокойным темпом ,ровным , успокаивающим, </a:t>
            </a:r>
            <a:r>
              <a:rPr lang="ru-RU" dirty="0"/>
              <a:t>негромким голосом с нежной ласковой </a:t>
            </a:r>
            <a:r>
              <a:rPr lang="ru-RU" dirty="0" smtClean="0"/>
              <a:t>интонацией.</a:t>
            </a:r>
            <a:endParaRPr lang="ru-RU"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39781"/>
            <a:ext cx="3683920" cy="3026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115" y="862432"/>
            <a:ext cx="4283885" cy="3234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1680" y="3616023"/>
            <a:ext cx="5904656" cy="328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82197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116632"/>
            <a:ext cx="8424936" cy="6480720"/>
          </a:xfrm>
        </p:spPr>
        <p:txBody>
          <a:bodyPr>
            <a:normAutofit fontScale="25000" lnSpcReduction="20000"/>
          </a:bodyPr>
          <a:lstStyle/>
          <a:p>
            <a:endParaRPr lang="ru-RU" dirty="0"/>
          </a:p>
          <a:p>
            <a:pPr marL="0" indent="0">
              <a:buNone/>
            </a:pPr>
            <a:r>
              <a:rPr lang="ru-RU" sz="8000" dirty="0"/>
              <a:t>1. Колыбельная медведицы</a:t>
            </a:r>
          </a:p>
          <a:p>
            <a:pPr marL="0" indent="0">
              <a:buNone/>
            </a:pPr>
            <a:r>
              <a:rPr lang="ru-RU" sz="8000" dirty="0" smtClean="0"/>
              <a:t>Колыбельная </a:t>
            </a:r>
            <a:r>
              <a:rPr lang="ru-RU" sz="8000" dirty="0"/>
              <a:t>мамы-медведицы из мультфильма про любопытного и неугомонного медвежонка Умку. Лучше всего ее слушать вечером, когда за окошком дождь или снег, тогда можно представить себе, что это ты на льдине дрейфуешь по водам ледяного океана. Но рядом мама, а значит, все будет в порядке.</a:t>
            </a:r>
          </a:p>
          <a:p>
            <a:pPr marL="0" indent="0">
              <a:buNone/>
            </a:pPr>
            <a:r>
              <a:rPr lang="ru-RU" sz="8000" dirty="0" smtClean="0"/>
              <a:t> 2</a:t>
            </a:r>
            <a:r>
              <a:rPr lang="ru-RU" sz="8000" dirty="0"/>
              <a:t>. Колыбельная Светланы</a:t>
            </a:r>
          </a:p>
          <a:p>
            <a:pPr marL="0" indent="0">
              <a:buNone/>
            </a:pPr>
            <a:r>
              <a:rPr lang="ru-RU" sz="8000" dirty="0" smtClean="0"/>
              <a:t>Девушка-корнет </a:t>
            </a:r>
            <a:r>
              <a:rPr lang="ru-RU" sz="8000" dirty="0"/>
              <a:t>Шурочка Азарова, которую сыграла Лариса </a:t>
            </a:r>
            <a:r>
              <a:rPr lang="ru-RU" sz="8000" dirty="0" err="1"/>
              <a:t>Голубкина</a:t>
            </a:r>
            <a:r>
              <a:rPr lang="ru-RU" sz="8000" dirty="0"/>
              <a:t>, поет эту колыбельную своей кукле, прощаясь с ней, с родным домом и с </a:t>
            </a:r>
            <a:r>
              <a:rPr lang="ru-RU" sz="8000" dirty="0" smtClean="0"/>
              <a:t>детством.                                                                                                                                                              3.  Доброго вечера,  доброй ночи.                                                                                                                            Ласковая </a:t>
            </a:r>
            <a:r>
              <a:rPr lang="ru-RU" sz="8000" dirty="0"/>
              <a:t>тихая мелодия колыбельной мягко передает ощущение мира, полного гармонии. «Покачивающиеся» </a:t>
            </a:r>
            <a:r>
              <a:rPr lang="ru-RU" sz="8000" dirty="0" err="1"/>
              <a:t>терцовые</a:t>
            </a:r>
            <a:r>
              <a:rPr lang="ru-RU" sz="8000" dirty="0"/>
              <a:t> интонации в мелодии и в сопровождении, выдержанном в органном стиле успокаивают и как бы убаюкивают слушателя. Воображение рисует нам тихий летний вечер. За окном воробьи, устав драться и чирикать, устроились спать на ветках березы. Легонько дует теплый ветерок, качая занавеску. Солнце осторожно опускается и скрывается за домами, уютно укутываясь в розовые облака. На небе появляется большая луна, и крохотными маленькими огоньками зажигаются звезды. Все засыпает вокруг. У окна сидит женщина, качающая колыбель и поющая своему малышу спокойную ласковую песню. Ее усталые глаза тоже потихоньку начинают закрываться.</a:t>
            </a:r>
          </a:p>
          <a:p>
            <a:endParaRPr lang="ru-RU" sz="8000" dirty="0"/>
          </a:p>
        </p:txBody>
      </p:sp>
    </p:spTree>
    <p:extLst>
      <p:ext uri="{BB962C8B-B14F-4D97-AF65-F5344CB8AC3E}">
        <p14:creationId xmlns:p14="http://schemas.microsoft.com/office/powerpoint/2010/main" val="10013350"/>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747</TotalTime>
  <Words>478</Words>
  <Application>Microsoft Office PowerPoint</Application>
  <PresentationFormat>Экран (4:3)</PresentationFormat>
  <Paragraphs>21</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КОНЕЦ</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Ильдар</dc:creator>
  <cp:lastModifiedBy>Ильдар</cp:lastModifiedBy>
  <cp:revision>28</cp:revision>
  <dcterms:created xsi:type="dcterms:W3CDTF">2019-01-04T16:54:08Z</dcterms:created>
  <dcterms:modified xsi:type="dcterms:W3CDTF">2019-01-07T17:41:16Z</dcterms:modified>
</cp:coreProperties>
</file>