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еизвестный пользователь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4F25B-8F8D-474D-A31D-31D6C375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990253-F3C3-5449-83BD-7A3808038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154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Небесная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Небесная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1</cp:revision>
  <dcterms:modified xsi:type="dcterms:W3CDTF">2019-01-06T11:25:15Z</dcterms:modified>
</cp:coreProperties>
</file>