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Неизвестный пользователь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 /><Relationship Id="rId7" Type="http://schemas.openxmlformats.org/officeDocument/2006/relationships/tableStyles" Target="tableStyle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heme" Target="theme/theme1.xml" /><Relationship Id="rId5" Type="http://schemas.openxmlformats.org/officeDocument/2006/relationships/viewProps" Target="viewProps.xml" /><Relationship Id="rId4" Type="http://schemas.openxmlformats.org/officeDocument/2006/relationships/presProps" Target="presProps.xml" 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 /><Relationship Id="rId1" Type="http://schemas.openxmlformats.org/officeDocument/2006/relationships/slideLayout" Target="../slideLayouts/slideLayout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E4F25B-8F8D-474D-A31D-31D6C375A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2990253-F3C3-5449-83BD-7A3808038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1547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Небесная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Широкоэкранный</PresentationFormat>
  <Slides>1</Slides>
  <Notes>0</Notes>
  <HiddenSlides>0</HiddenSlide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Небесная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revision>1</cp:revision>
  <dcterms:modified xsi:type="dcterms:W3CDTF">2019-01-06T11:25:15Z</dcterms:modified>
</cp:coreProperties>
</file>