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7172F3-E60A-485E-B900-D2E2C32B83D9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9DA0FE-0E78-4C5A-B688-9E2494BC2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an-club-alla.ru/wp-content/uploads/2012/10/513206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litefon.ru-31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96440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3000372"/>
            <a:ext cx="520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Презентация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Колыбельные</a:t>
            </a:r>
            <a:endParaRPr lang="ru-RU" sz="2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5786454"/>
            <a:ext cx="592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Ученика МБОУ СОШ № 7   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Шамшурина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Максима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Класс 4 «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кс школа\4 класс\Акмулинская олимпиад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00042"/>
            <a:ext cx="7429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Чудесная «Колыбельная медведицы» из мультика 1969 года «Умка» знакома, наверное, всем. Трогательная, милая история о мальчике и белом медвежонке, которые случайно встретились и подружились среди бескрайних арктических просторов, никого не оставила равнодушным.</a:t>
            </a:r>
          </a:p>
          <a:p>
            <a:pPr algn="ctr"/>
            <a:r>
              <a:rPr lang="ru-RU" sz="2000" i="1" dirty="0" smtClean="0"/>
              <a:t>Особенно запомнилась песня "Колыбельная медведицы" в исполнении </a:t>
            </a:r>
            <a:r>
              <a:rPr lang="ru-RU" sz="2000" i="1" dirty="0" err="1" smtClean="0"/>
              <a:t>Аиды</a:t>
            </a:r>
            <a:r>
              <a:rPr lang="ru-RU" sz="2000" i="1" dirty="0" smtClean="0"/>
              <a:t> Ведищевой, более всего известной как исполнительница песен из кинолент («Помоги мне», «Лесной олень») и мультфильмов («</a:t>
            </a:r>
            <a:r>
              <a:rPr lang="ru-RU" sz="2000" i="1" dirty="0" err="1" smtClean="0"/>
              <a:t>Чунга-Чанга</a:t>
            </a:r>
            <a:r>
              <a:rPr lang="ru-RU" sz="2000" i="1" dirty="0" smtClean="0"/>
              <a:t>»). Её мягкий, домашний, ассоциирующийся с детством голос отлично подошёл маме-медведице, убаюкивающей своего непоседливого детёныша Умку. </a:t>
            </a:r>
          </a:p>
          <a:p>
            <a:pPr algn="ctr"/>
            <a:r>
              <a:rPr lang="ru-RU" sz="2000" i="1" dirty="0" smtClean="0"/>
              <a:t>Стихи написал Юрий Яковлев, а композитором был Евгений </a:t>
            </a:r>
            <a:r>
              <a:rPr lang="ru-RU" sz="2000" i="1" dirty="0" err="1" smtClean="0"/>
              <a:t>Крылатов</a:t>
            </a:r>
            <a:r>
              <a:rPr lang="ru-RU" sz="2000" i="1" dirty="0" smtClean="0"/>
              <a:t> – автор музыки более чем к 120 художественным и анимационным фильмам. </a:t>
            </a:r>
            <a:endParaRPr lang="ru-RU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500042"/>
            <a:ext cx="7929617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Фильм Эльдара Рязанова «Гусарская баллада» отмечает 50-летний юбилей, он совпал с 200-летней годовщиной Бородинской битвы, а снимался фильм к её же, битвы, 150-летию.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6A4D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6A4DF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Фильм по пьесе Александра Гладкова «Давным-давно».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Во многом популярности пьесе и фильму добавила великолепная музыка, сочиненная Тихоном Николаевичем Хренниковым специально для пьесы - самая известная это  "Колыбельная Светланы",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в фильме ее поет Лариса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Голубкина,также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 известно ,что ее исполняли в разное время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Е.Камбурова и Алла Пугачева и многие другие певицы..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26A4D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fan-club-alla.ru/wp-content/uploads/2012/10/5132061-300x1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857760"/>
            <a:ext cx="2857500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Макс школа\4 класс\Акмулинская олимпиада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11443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Иоганнес</a:t>
            </a:r>
            <a:r>
              <a:rPr lang="ru-RU" sz="2000" dirty="0" smtClean="0"/>
              <a:t> Брамс написал колыбельную как часть симфонии в 1868 г., она не предполагала написание </a:t>
            </a:r>
            <a:r>
              <a:rPr lang="ru-RU" sz="2000" dirty="0" err="1" smtClean="0"/>
              <a:t>слов.Поначалу</a:t>
            </a:r>
            <a:r>
              <a:rPr lang="ru-RU" sz="2000" dirty="0" smtClean="0"/>
              <a:t> мелодия носила название "</a:t>
            </a:r>
            <a:r>
              <a:rPr lang="ru-RU" sz="2000" dirty="0" err="1" smtClean="0"/>
              <a:t>Wiegenlied</a:t>
            </a:r>
            <a:r>
              <a:rPr lang="ru-RU" sz="2000" dirty="0" smtClean="0"/>
              <a:t> (</a:t>
            </a:r>
            <a:r>
              <a:rPr lang="ru-RU" sz="2000" i="1" dirty="0" smtClean="0"/>
              <a:t>то есть Колыбельная песня</a:t>
            </a:r>
            <a:r>
              <a:rPr lang="ru-RU" sz="2000" dirty="0" smtClean="0"/>
              <a:t>), Опус 49 №4". Текст "</a:t>
            </a:r>
            <a:r>
              <a:rPr lang="ru-RU" sz="2000" dirty="0" err="1" smtClean="0"/>
              <a:t>Wiegenlied</a:t>
            </a:r>
            <a:r>
              <a:rPr lang="ru-RU" sz="2000" dirty="0" smtClean="0"/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</a:t>
            </a:r>
            <a:r>
              <a:rPr lang="ru-RU" sz="2000" dirty="0" err="1" smtClean="0"/>
              <a:t>Guten</a:t>
            </a:r>
            <a:r>
              <a:rPr lang="ru-RU" sz="2000" dirty="0" smtClean="0"/>
              <a:t> </a:t>
            </a:r>
            <a:r>
              <a:rPr lang="ru-RU" sz="2000" dirty="0" err="1" smtClean="0"/>
              <a:t>Abend</a:t>
            </a:r>
            <a:r>
              <a:rPr lang="ru-RU" sz="2000" dirty="0" smtClean="0"/>
              <a:t>, </a:t>
            </a:r>
            <a:r>
              <a:rPr lang="ru-RU" sz="2000" dirty="0" err="1" smtClean="0"/>
              <a:t>gute</a:t>
            </a:r>
            <a:r>
              <a:rPr lang="ru-RU" sz="2000" dirty="0" smtClean="0"/>
              <a:t> </a:t>
            </a:r>
            <a:r>
              <a:rPr lang="ru-RU" sz="2000" dirty="0" err="1" smtClean="0"/>
              <a:t>Nacht</a:t>
            </a:r>
            <a:r>
              <a:rPr lang="ru-RU" sz="2000" dirty="0" smtClean="0"/>
              <a:t>" (Доброго вечера, доброй ночи). Песня получилась простой и естественно красивой, поэтому многие думают, что Брамс её целиком позаимствовал у народа.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"</a:t>
            </a:r>
            <a:r>
              <a:rPr lang="ru-RU" sz="2000" dirty="0" err="1" smtClean="0"/>
              <a:t>Guten</a:t>
            </a:r>
            <a:r>
              <a:rPr lang="ru-RU" sz="2000" dirty="0" smtClean="0"/>
              <a:t> </a:t>
            </a:r>
            <a:r>
              <a:rPr lang="ru-RU" sz="2000" dirty="0" err="1" smtClean="0"/>
              <a:t>Abend</a:t>
            </a:r>
            <a:r>
              <a:rPr lang="ru-RU" sz="2000" dirty="0" smtClean="0"/>
              <a:t>, </a:t>
            </a:r>
            <a:r>
              <a:rPr lang="ru-RU" sz="2000" dirty="0" err="1" smtClean="0"/>
              <a:t>gute</a:t>
            </a:r>
            <a:r>
              <a:rPr lang="ru-RU" sz="2000" dirty="0" smtClean="0"/>
              <a:t> </a:t>
            </a:r>
            <a:r>
              <a:rPr lang="ru-RU" sz="2000" dirty="0" err="1" smtClean="0"/>
              <a:t>Nacht</a:t>
            </a:r>
            <a:r>
              <a:rPr lang="ru-RU" sz="2000" dirty="0" smtClean="0"/>
              <a:t>" один.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Макс школа\4 класс\Акмулинская олимпиада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</TotalTime>
  <Words>315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2017-11-12T15:42:42Z</dcterms:created>
  <dcterms:modified xsi:type="dcterms:W3CDTF">2019-01-04T15:44:09Z</dcterms:modified>
</cp:coreProperties>
</file>