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3" r:id="rId5"/>
    <p:sldId id="259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100" d="100"/>
          <a:sy n="100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E603-8C40-40B4-B6A1-9FF305A2D7AA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1846F-2883-433C-9953-BCB75A20BD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1846F-2883-433C-9953-BCB75A20BDA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7BEC-68F1-4C2F-AAC2-F169A41DD8C9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9F1E-645F-4828-9DF0-5B8BC4220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7BEC-68F1-4C2F-AAC2-F169A41DD8C9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9F1E-645F-4828-9DF0-5B8BC4220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7BEC-68F1-4C2F-AAC2-F169A41DD8C9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9F1E-645F-4828-9DF0-5B8BC4220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7BEC-68F1-4C2F-AAC2-F169A41DD8C9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9F1E-645F-4828-9DF0-5B8BC4220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7BEC-68F1-4C2F-AAC2-F169A41DD8C9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9F1E-645F-4828-9DF0-5B8BC4220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7BEC-68F1-4C2F-AAC2-F169A41DD8C9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9F1E-645F-4828-9DF0-5B8BC4220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7BEC-68F1-4C2F-AAC2-F169A41DD8C9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9F1E-645F-4828-9DF0-5B8BC4220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7BEC-68F1-4C2F-AAC2-F169A41DD8C9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9F1E-645F-4828-9DF0-5B8BC4220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7BEC-68F1-4C2F-AAC2-F169A41DD8C9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9F1E-645F-4828-9DF0-5B8BC4220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7BEC-68F1-4C2F-AAC2-F169A41DD8C9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9F1E-645F-4828-9DF0-5B8BC4220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7BEC-68F1-4C2F-AAC2-F169A41DD8C9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9F1E-645F-4828-9DF0-5B8BC42202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97BEC-68F1-4C2F-AAC2-F169A41DD8C9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59F1E-645F-4828-9DF0-5B8BC42202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Колыбельная Светлане </a:t>
            </a:r>
            <a:br>
              <a:rPr lang="ru-RU" b="1" dirty="0" smtClean="0"/>
            </a:br>
            <a:r>
              <a:rPr lang="ru-RU" b="1" dirty="0" smtClean="0"/>
              <a:t>(из к/</a:t>
            </a:r>
            <a:r>
              <a:rPr lang="ru-RU" b="1" dirty="0" err="1" smtClean="0"/>
              <a:t>ф</a:t>
            </a:r>
            <a:r>
              <a:rPr lang="ru-RU" b="1" dirty="0" smtClean="0"/>
              <a:t> "</a:t>
            </a:r>
            <a:r>
              <a:rPr lang="ru-RU" b="1" dirty="0" err="1" smtClean="0"/>
              <a:t>Гуссарская</a:t>
            </a:r>
            <a:r>
              <a:rPr lang="ru-RU" b="1" dirty="0" smtClean="0"/>
              <a:t> баллада")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chemeClr val="tx1"/>
                </a:solidFill>
              </a:rPr>
              <a:t>Автор</a:t>
            </a:r>
            <a:r>
              <a:rPr lang="ru-RU" i="1" dirty="0">
                <a:solidFill>
                  <a:schemeClr val="tx1"/>
                </a:solidFill>
              </a:rPr>
              <a:t>: </a:t>
            </a:r>
            <a:endParaRPr lang="ru-RU" i="1" dirty="0" smtClean="0">
              <a:solidFill>
                <a:schemeClr val="tx1"/>
              </a:solidFill>
            </a:endParaRP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Музыка</a:t>
            </a:r>
            <a:r>
              <a:rPr lang="ru-RU" i="1" dirty="0">
                <a:solidFill>
                  <a:schemeClr val="tx1"/>
                </a:solidFill>
              </a:rPr>
              <a:t>: Т. Хренников, </a:t>
            </a:r>
            <a:endParaRPr lang="ru-RU" i="1" dirty="0" smtClean="0">
              <a:solidFill>
                <a:schemeClr val="tx1"/>
              </a:solidFill>
            </a:endParaRP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Стихи: А</a:t>
            </a:r>
            <a:r>
              <a:rPr lang="ru-RU" i="1" dirty="0">
                <a:solidFill>
                  <a:schemeClr val="tx1"/>
                </a:solidFill>
              </a:rPr>
              <a:t>. Гладков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483" name="AutoShape 3" descr="https://mmedia.ozone.ru/multimedia/10193864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86190"/>
            <a:ext cx="4857784" cy="272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Колыбельная Светлане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начале 40-х годов драматург </a:t>
            </a:r>
            <a:r>
              <a:rPr lang="ru-RU" dirty="0" err="1"/>
              <a:t>Aлександр</a:t>
            </a:r>
            <a:r>
              <a:rPr lang="ru-RU" dirty="0"/>
              <a:t> Константинович Гладков написал  </a:t>
            </a:r>
            <a:r>
              <a:rPr lang="ru-RU" dirty="0" err="1"/>
              <a:t>героическую-патриотическую</a:t>
            </a:r>
            <a:r>
              <a:rPr lang="ru-RU" dirty="0"/>
              <a:t>, но при этом веселую пьесу про Отечественную войну 1812г. "Давным-давно". А в 1962г. по пьесе режиссер Эльдар Рязанов снял фильм "Гусарская баллада". Популярность фильма стала просто народной.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Во многом популярности пьесе и фильму добавила великолепная музыка, сочиненная Тихоном Николаевичем Хренниковым специально для пьесы - помимо песни "Колыбельная Светланы", там есть еще несколько прекрасных его песен на стихи Гладкова.</a:t>
            </a:r>
          </a:p>
          <a:p>
            <a:r>
              <a:rPr lang="ru-RU" dirty="0"/>
              <a:t>Народ полюбил песни Хренникова, которых написал он множество. К пьесам, к фильмам, просто так. И "Колыбельная Светланы" стоит в ряду его лучших лирических песен. Французский композитор Жорж </a:t>
            </a:r>
            <a:r>
              <a:rPr lang="ru-RU" dirty="0" err="1"/>
              <a:t>Орик</a:t>
            </a:r>
            <a:r>
              <a:rPr lang="ru-RU" dirty="0"/>
              <a:t> (</a:t>
            </a:r>
            <a:r>
              <a:rPr lang="ru-RU" dirty="0" err="1"/>
              <a:t>Georges</a:t>
            </a:r>
            <a:r>
              <a:rPr lang="ru-RU" dirty="0"/>
              <a:t> </a:t>
            </a:r>
            <a:r>
              <a:rPr lang="ru-RU" dirty="0" err="1"/>
              <a:t>Auric</a:t>
            </a:r>
            <a:r>
              <a:rPr lang="ru-RU" dirty="0"/>
              <a:t>) прямо сказал: "Если бы Хренников сочинил только одну мелодию - "Колыбельную Светлане" - его имя было бы уже навечно занесено в музыкальные </a:t>
            </a:r>
            <a:r>
              <a:rPr lang="ru-RU" dirty="0" smtClean="0"/>
              <a:t>анналы".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ru-RU" cap="all" dirty="0"/>
              <a:t>БРАМС КОЛЫБЕЛЬНАЯ</a:t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1752600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chemeClr val="tx1"/>
                </a:solidFill>
              </a:rPr>
              <a:t>Музыка: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 err="1">
                <a:solidFill>
                  <a:schemeClr val="tx1"/>
                </a:solidFill>
              </a:rPr>
              <a:t>Иоганнес</a:t>
            </a:r>
            <a:r>
              <a:rPr lang="ru-RU" i="1" dirty="0">
                <a:solidFill>
                  <a:schemeClr val="tx1"/>
                </a:solidFill>
              </a:rPr>
              <a:t> Брамс (1833-1897 гг.)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14752"/>
            <a:ext cx="3860793" cy="21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71744"/>
            <a:ext cx="25431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/>
              <a:t>БРАМС КОЛЫБЕЛЬНАЯ</a:t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err="1"/>
              <a:t>Иоганнес</a:t>
            </a:r>
            <a:r>
              <a:rPr lang="ru-RU" dirty="0"/>
              <a:t> Брамс написал колыбельную как часть симфонии в 1868 г., она не предполагала написание слов. </a:t>
            </a:r>
            <a:r>
              <a:rPr lang="ru-RU" b="1" dirty="0"/>
              <a:t>Поначалу мелодия носила название "</a:t>
            </a:r>
            <a:r>
              <a:rPr lang="ru-RU" b="1" dirty="0" err="1"/>
              <a:t>Wiegenlied</a:t>
            </a:r>
            <a:r>
              <a:rPr lang="ru-RU" dirty="0"/>
              <a:t> (то есть Колыбельная песня), Опус 49 №4". Текст "</a:t>
            </a:r>
            <a:r>
              <a:rPr lang="ru-RU" dirty="0" err="1"/>
              <a:t>Wiegenlied</a:t>
            </a:r>
            <a:r>
              <a:rPr lang="ru-RU" dirty="0"/>
              <a:t>" получила несколько позже, когда композитор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желание, написав текст к своей "Колыбельной". Он называется "</a:t>
            </a:r>
            <a:r>
              <a:rPr lang="ru-RU" dirty="0" err="1"/>
              <a:t>Guten</a:t>
            </a:r>
            <a:r>
              <a:rPr lang="ru-RU" dirty="0"/>
              <a:t> </a:t>
            </a:r>
            <a:r>
              <a:rPr lang="ru-RU" dirty="0" err="1"/>
              <a:t>Abend</a:t>
            </a:r>
            <a:r>
              <a:rPr lang="ru-RU" dirty="0"/>
              <a:t>, </a:t>
            </a:r>
            <a:r>
              <a:rPr lang="ru-RU" dirty="0" err="1"/>
              <a:t>gute</a:t>
            </a:r>
            <a:r>
              <a:rPr lang="ru-RU" dirty="0"/>
              <a:t> </a:t>
            </a:r>
            <a:r>
              <a:rPr lang="ru-RU" dirty="0" err="1"/>
              <a:t>Nacht</a:t>
            </a:r>
            <a:r>
              <a:rPr lang="ru-RU" dirty="0"/>
              <a:t>" (то есть "Доброго вечера, доброй ночи"). Песня получилась простой и естественно красивой, поэтому </a:t>
            </a:r>
            <a:r>
              <a:rPr lang="ru-RU" b="1" dirty="0"/>
              <a:t>многие думают, что Брамс её целиком позаимствовал у народа</a:t>
            </a:r>
            <a:r>
              <a:rPr lang="ru-RU" dirty="0"/>
              <a:t>. Музыковеды говорят, что композитор в своём творчестве стоит очень близко к фольклорной традиции, нередко цитируя народные мелодии или их обрабатывая, но в данном случае автор у "</a:t>
            </a:r>
            <a:r>
              <a:rPr lang="ru-RU" dirty="0" err="1"/>
              <a:t>Guten</a:t>
            </a:r>
            <a:r>
              <a:rPr lang="ru-RU" dirty="0"/>
              <a:t> </a:t>
            </a:r>
            <a:r>
              <a:rPr lang="ru-RU" dirty="0" err="1"/>
              <a:t>Abend</a:t>
            </a:r>
            <a:r>
              <a:rPr lang="ru-RU" dirty="0"/>
              <a:t>, </a:t>
            </a:r>
            <a:r>
              <a:rPr lang="ru-RU" dirty="0" err="1"/>
              <a:t>gute</a:t>
            </a:r>
            <a:r>
              <a:rPr lang="ru-RU" dirty="0"/>
              <a:t> </a:t>
            </a:r>
            <a:r>
              <a:rPr lang="ru-RU" dirty="0" err="1"/>
              <a:t>Nacht</a:t>
            </a:r>
            <a:r>
              <a:rPr lang="ru-RU" dirty="0"/>
              <a:t>" один.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Почти за полтора века "Колыбельная" Брамса распространилось по всему миру</a:t>
            </a:r>
            <a:r>
              <a:rPr lang="ru-RU" dirty="0"/>
              <a:t>. Она есть и в итальянском варианте, и в английском, и в чешском, и во французском, и, конечно, в русском – да ещё на каждый язык зачастую приходится не по одному варианту </a:t>
            </a:r>
            <a:r>
              <a:rPr lang="ru-RU" dirty="0" smtClean="0"/>
              <a:t>текста.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/>
              <a:t>Колыбельная медведицы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35729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Автор слов</a:t>
            </a:r>
            <a:r>
              <a:rPr lang="ru-RU" dirty="0" smtClean="0">
                <a:solidFill>
                  <a:schemeClr val="tx1"/>
                </a:solidFill>
              </a:rPr>
              <a:t>: Яковлев Ю.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Автор музыки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Крылатов</a:t>
            </a:r>
            <a:r>
              <a:rPr lang="ru-RU" dirty="0" smtClean="0">
                <a:solidFill>
                  <a:schemeClr val="tx1"/>
                </a:solidFill>
              </a:rPr>
              <a:t> 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170" name="AutoShape 2" descr="https://mmedia.ozone.ru/multimedia/10193864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86124"/>
            <a:ext cx="5960725" cy="302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Колыбельная медведицы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Композитор Евгений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Крылатов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написал музыку к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мультфильму «Умка».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Песенку «Колыбельная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медведицы»</a:t>
            </a:r>
            <a:r>
              <a:rPr lang="ru-RU" sz="1600" baseline="300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исполнила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Аида Ведищева.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Автор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текста — Ю. Яковлев.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Решающую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роль в судьбе Евгения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Крылатова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сыграл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его хороший знакомый — композитор Александр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Зацепин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К тому времени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Зацепин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был уже широко известен в мире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кино.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Именно он привёл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Крылатова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студию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Союзмультфильм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», где работал над музыкой к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м-ф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«Умка», и заявил, что тот будет его соавтором. Нельзя сказать, что режиссёры Владимир Попов и Владимир Пекарь сильно обрадовались — мультик длится всего 10 минут, что там делать двум композиторам? Однако отказать именитому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Зацепину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не смогли. Далее Александр Сергеевич делает благородный «ход конём» — и просто исчезает со студии, отдав создание музыки к мультфильму полностью в руки своего протеже. В результате на свет появляется знаменитая «Колыбельная Медведицы» на слова Ю. Яковлева («Ложкой снег мешая ночь идет большая…»), замечательно исполненная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Аидой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Ведищевой. Поначалу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Крылатов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не придаёт песне большого значения («Когда написал её, думал, что это пустячок»). Но после выхода на экраны мультфильма про забавного полярного медвежонка «Колыбельная» становится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мегахитом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— и, что особенно интересно, не столько для детей, сколько для взрослых. Сегодня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Крылатов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также признаёт эту песню «любимицей» из всего им написанного.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Музыкальный </a:t>
            </a:r>
            <a:r>
              <a:rPr lang="ru-RU" dirty="0" smtClean="0"/>
              <a:t>анализ колыбельных песен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Выясним вначале, что же такое колыбельная. </a:t>
            </a:r>
            <a:r>
              <a:rPr lang="ru-RU" dirty="0" smtClean="0"/>
              <a:t> </a:t>
            </a:r>
            <a:r>
              <a:rPr lang="ru-RU" dirty="0" err="1" smtClean="0"/>
              <a:t>Cлово</a:t>
            </a:r>
            <a:r>
              <a:rPr lang="ru-RU" dirty="0" smtClean="0"/>
              <a:t> </a:t>
            </a:r>
            <a:r>
              <a:rPr lang="ru-RU" dirty="0"/>
              <a:t>“</a:t>
            </a:r>
            <a:r>
              <a:rPr lang="ru-RU" b="1" dirty="0"/>
              <a:t>колыбель</a:t>
            </a:r>
            <a:r>
              <a:rPr lang="ru-RU" dirty="0"/>
              <a:t>” этимологически происходит от глаголов “колебать”, “колыхать”, “качать”. Устройство колыбели для новорожденного традиционно на Руси обставлялось множеством таинств и мистических обрядов. Люльку подвешивали к потолку на гибком шесте (к шесту она крепилась с помощью веревок). Снизу, как правило, тоже прикреплялась веревка, позволявшая качать эту люльку (зыбку) с находящимся в ней ребенком, не отвлекаясь от повседневной домашней работы.</a:t>
            </a:r>
          </a:p>
          <a:p>
            <a:r>
              <a:rPr lang="ru-RU" dirty="0" smtClean="0"/>
              <a:t>Колыбельные </a:t>
            </a:r>
            <a:r>
              <a:rPr lang="ru-RU" dirty="0"/>
              <a:t>песни в народе ещё зовут байками. Это название произошло от глагола </a:t>
            </a:r>
            <a:r>
              <a:rPr lang="ru-RU" i="1" dirty="0"/>
              <a:t>баять, </a:t>
            </a:r>
            <a:r>
              <a:rPr lang="ru-RU" i="1" dirty="0" err="1"/>
              <a:t>баить</a:t>
            </a:r>
            <a:r>
              <a:rPr lang="ru-RU" dirty="0"/>
              <a:t> – «говорить». Старинное значение этого слова – «шептать, заговаривать». Со временем колыбельные песни утратили обрядный и </a:t>
            </a:r>
            <a:r>
              <a:rPr lang="ru-RU" dirty="0" err="1"/>
              <a:t>заговорно-заклинательный</a:t>
            </a:r>
            <a:r>
              <a:rPr lang="ru-RU" dirty="0"/>
              <a:t> характер. Колыбельные песни, выражая нежность и любовь к ребёнку, имеют вполне определённую цель – усыпить его. Этому способствует спокойный, размеренный ритм и монотонный напев.</a:t>
            </a:r>
          </a:p>
          <a:p>
            <a:r>
              <a:rPr lang="ru-RU" dirty="0"/>
              <a:t>Колыбельные песни есть у всех народов мира и имеют схожие черты: высокий тембр, медленный темп, характерные </a:t>
            </a:r>
            <a:r>
              <a:rPr lang="ru-RU" dirty="0" smtClean="0"/>
              <a:t>интонации.</a:t>
            </a:r>
          </a:p>
          <a:p>
            <a:r>
              <a:rPr lang="ru-RU" dirty="0" smtClean="0"/>
              <a:t>Чаще </a:t>
            </a:r>
            <a:r>
              <a:rPr lang="ru-RU" dirty="0"/>
              <a:t>всего колыбельная песня имеет музыкальный размер 4/4, который накладывается на биение спокойного сердца (ритм 68-72 удара в минуту).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Колыбельная медведицы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Мне больше всего понравилась колыбельная медведицы , потому что она из мультфильма «Умки» , а мне этот мультик очень нравится . А также в этой колыбельной слова для меня понятны . Эта колыбельная показалась мне очень нежной, ласковой , спокойной.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228</Words>
  <Application>Microsoft Office PowerPoint</Application>
  <PresentationFormat>Экран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Колыбельная Светлане  (из к/ф "Гуссарская баллада") </vt:lpstr>
      <vt:lpstr>Колыбельная Светлане</vt:lpstr>
      <vt:lpstr>БРАМС КОЛЫБЕЛЬНАЯ </vt:lpstr>
      <vt:lpstr>БРАМС КОЛЫБЕЛЬНАЯ </vt:lpstr>
      <vt:lpstr>Колыбельная медведицы </vt:lpstr>
      <vt:lpstr>Колыбельная медведицы </vt:lpstr>
      <vt:lpstr>Музыкальный анализ колыбельных песен</vt:lpstr>
      <vt:lpstr>Колыбельная медведицы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Колыбельная Светлане  (из к/ф "Гуссарская баллада") </dc:title>
  <dc:creator>садыковы</dc:creator>
  <cp:lastModifiedBy>садыковы</cp:lastModifiedBy>
  <cp:revision>8</cp:revision>
  <dcterms:created xsi:type="dcterms:W3CDTF">2018-12-27T13:55:30Z</dcterms:created>
  <dcterms:modified xsi:type="dcterms:W3CDTF">2018-12-27T15:09:55Z</dcterms:modified>
</cp:coreProperties>
</file>