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5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40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85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6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7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34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09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06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54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60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38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CADE0-D44A-455F-BABA-D32E88BE3987}" type="datetimeFigureOut">
              <a:rPr lang="ru-RU" smtClean="0"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F7423-3DDF-4568-B4A5-E5213B00F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68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Презентация по прослушанной музыке </a:t>
            </a:r>
            <a:br>
              <a:rPr lang="ru-RU" sz="2400" b="1" dirty="0" smtClean="0"/>
            </a:br>
            <a:r>
              <a:rPr lang="ru-RU" sz="2400" b="1" dirty="0" err="1" smtClean="0"/>
              <a:t>Абайдуллиной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Айгуль</a:t>
            </a:r>
            <a:r>
              <a:rPr lang="ru-RU" sz="2400" b="1" dirty="0" smtClean="0"/>
              <a:t> (МОБУ СОШ №1 г. Мелеуз)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«Моё отношение к прослушанной музыке»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650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прослушала три произведения и сразу поняла, что музыку эту раньше слышала.</a:t>
            </a:r>
          </a:p>
          <a:p>
            <a:r>
              <a:rPr lang="ru-RU" dirty="0" smtClean="0"/>
              <a:t>По-моему 1) Вальс  австрийского композитора Иоганна Штрауса. Он король вальсов. Музыка грациозная, шикарная. Она поднимает настроение. Написан вальс в 3х частной форме, исполняется симфоническим оркестром. Яркий контраст в динамике. Пассажи завораживают. Хочется танцевать, петь, радоваться.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89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Второе произведение- «Вальс» </a:t>
            </a:r>
            <a:r>
              <a:rPr lang="ru-RU" dirty="0" err="1" smtClean="0"/>
              <a:t>Фридерика</a:t>
            </a:r>
            <a:r>
              <a:rPr lang="ru-RU" dirty="0" smtClean="0"/>
              <a:t> Шопена-польского композитора и пианиста.</a:t>
            </a:r>
          </a:p>
          <a:p>
            <a:r>
              <a:rPr lang="ru-RU" dirty="0" smtClean="0"/>
              <a:t>Тоже красивое шикарное произведение. Написано в трёхчастной форме.</a:t>
            </a:r>
          </a:p>
          <a:p>
            <a:r>
              <a:rPr lang="ru-RU" dirty="0" smtClean="0"/>
              <a:t>Третье произведение –песня советских авторов- на стихи Алексея </a:t>
            </a:r>
            <a:r>
              <a:rPr lang="ru-RU" dirty="0" err="1" smtClean="0"/>
              <a:t>Дидурова</a:t>
            </a:r>
            <a:r>
              <a:rPr lang="ru-RU" dirty="0"/>
              <a:t> </a:t>
            </a:r>
            <a:r>
              <a:rPr lang="ru-RU" dirty="0" smtClean="0"/>
              <a:t>композитор  Александр </a:t>
            </a:r>
            <a:r>
              <a:rPr lang="ru-RU" dirty="0" err="1" smtClean="0"/>
              <a:t>Флярковский</a:t>
            </a:r>
            <a:r>
              <a:rPr lang="ru-RU" dirty="0" smtClean="0"/>
              <a:t> написал красивую музыку « Когда уйдём со школьного двора» (4 куплета). </a:t>
            </a:r>
          </a:p>
          <a:p>
            <a:r>
              <a:rPr lang="ru-RU" dirty="0" smtClean="0"/>
              <a:t>Она всегда звучит на выпускных в школах, её все поют и некоторые плачут. Песня задушевная, певучая, трогает душу.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88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Первые два фрагмента-это инструментальная музыка, а третий-вокальная.</a:t>
            </a:r>
          </a:p>
          <a:p>
            <a:r>
              <a:rPr lang="ru-RU" dirty="0" smtClean="0"/>
              <a:t>Мне понравились все три. Когда я нахожу свободное время от школы и от музыкальной( занимаюсь на скрипке)  то всегда стараюсь слушать классику или красивые песни. Иногда подпеваю.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902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люблю музыку. Она поднимает настроение, настраивает на учёбу, работу. Интересно узнавать что </a:t>
            </a:r>
            <a:r>
              <a:rPr lang="ru-RU" dirty="0" err="1" smtClean="0"/>
              <a:t>нибудь</a:t>
            </a:r>
            <a:r>
              <a:rPr lang="ru-RU" dirty="0" smtClean="0"/>
              <a:t> новое про композиторов из биографии-как они жили, росли, </a:t>
            </a:r>
            <a:r>
              <a:rPr lang="ru-RU" dirty="0" err="1" smtClean="0"/>
              <a:t>учились.В</a:t>
            </a:r>
            <a:r>
              <a:rPr lang="ru-RU" dirty="0" smtClean="0"/>
              <a:t> основном композиторы- люди одарённые, талантливые , интересные. Не простые судьбы у этих людей. Слушая музыку, можно мысленно представить, что находишься и живёшь в той эпохе. Одежду , причёску себе представляю бальную. </a:t>
            </a:r>
          </a:p>
          <a:p>
            <a:r>
              <a:rPr lang="ru-RU" dirty="0" smtClean="0"/>
              <a:t>Обязательно буду всегда слушать такую музыку и советовать своим подругам </a:t>
            </a:r>
            <a:r>
              <a:rPr lang="ru-RU" smtClean="0"/>
              <a:t>и одноклассникам!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8623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266</Words>
  <Application>Microsoft Office PowerPoint</Application>
  <PresentationFormat>Широкоэкранный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по прослушанной музыке  Абайдуллиной Айгуль (МОБУ СОШ №1 г. Мелеуз)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прослушанной музыке  Абайдуллиной Айгуль (МОБУ СОШ №1 г. Мелеуз)</dc:title>
  <dc:creator>HP</dc:creator>
  <cp:lastModifiedBy>HP</cp:lastModifiedBy>
  <cp:revision>3</cp:revision>
  <dcterms:created xsi:type="dcterms:W3CDTF">2019-01-23T16:22:40Z</dcterms:created>
  <dcterms:modified xsi:type="dcterms:W3CDTF">2019-01-23T16:45:51Z</dcterms:modified>
</cp:coreProperties>
</file>