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7666" y="5589240"/>
            <a:ext cx="6206334" cy="102613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Выполнила: Козлова Анастасия Александровна 7 «А» класс МОБУ СОШ №1 с. Киргиз – </a:t>
            </a:r>
            <a:r>
              <a:rPr lang="ru-RU" sz="1800" dirty="0" err="1" smtClean="0"/>
              <a:t>Мияки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37" y="620688"/>
            <a:ext cx="8928992" cy="792088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Известные любимые музыкальные </a:t>
            </a:r>
            <a:r>
              <a:rPr lang="ru-RU" sz="2400" dirty="0" smtClean="0"/>
              <a:t>произведения.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836"/>
            <a:ext cx="9144000" cy="37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                                Спасибо за внимание!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712" y="1700808"/>
            <a:ext cx="508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yandex-sans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yandex-sans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1) </a:t>
            </a:r>
            <a:r>
              <a:rPr lang="ru-RU" sz="1600" dirty="0" smtClean="0">
                <a:solidFill>
                  <a:srgbClr val="000000"/>
                </a:solidFill>
                <a:latin typeface="yandex-sans"/>
              </a:rPr>
              <a:t>1 пример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: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        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Арам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Ильич Хачатурян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Вальс из к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/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ф Маскарад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l"/>
            <a:r>
              <a:rPr lang="ru-RU" sz="2400" dirty="0">
                <a:latin typeface="yandex-sans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yandex-sans"/>
                <a:ea typeface="Calibri"/>
                <a:cs typeface="Times New Roman"/>
              </a:rPr>
              <a:t>     </a:t>
            </a:r>
            <a:r>
              <a:rPr lang="ru-RU" dirty="0" smtClean="0">
                <a:latin typeface="yandex-sans"/>
                <a:ea typeface="Calibri"/>
                <a:cs typeface="Times New Roman"/>
              </a:rPr>
              <a:t>2)</a:t>
            </a:r>
            <a:r>
              <a:rPr lang="ru-RU" b="1" dirty="0" smtClean="0">
                <a:latin typeface="yandex-sans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Московский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театр им. Евгения Вахтангова к столетию со дня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/>
            <a:r>
              <a:rPr lang="ru-RU" sz="1600" dirty="0" smtClean="0">
                <a:latin typeface="Calibri"/>
                <a:ea typeface="Calibri"/>
                <a:cs typeface="Times New Roman"/>
              </a:rPr>
              <a:t>ранней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смерти великого русского поэта, прозаика и драматурга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/>
            <a:r>
              <a:rPr lang="ru-RU" sz="1600" dirty="0" smtClean="0">
                <a:latin typeface="Calibri"/>
                <a:ea typeface="Calibri"/>
                <a:cs typeface="Times New Roman"/>
              </a:rPr>
              <a:t>Михаила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Юрьевича Лермонтова в 1941, решил возобновить постановку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его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бессмертной драмы «Маскарад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».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Главный режиссёр Рубен Николаевич Симонов захотел поменять музыкальное произведение, которое прежде звучало в спектакле, а потому как он хорошо был знаком с творчеством Хачатуряна, то поручил важнейшее дело - сочинение музыки именно ему. Арам Ильич, который в то время уже успел показать себя в качестве замечательного театрального композитора, умевший прочувствовать и вжиться в различные постановки, с большим желанием принял данное предложение. Во-первых, он очень любил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вахтанговский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театр, а во-вторых, восхищался гениальной драмой. 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К работе над заказом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вахтанговского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театра Хачатурян приступил без промедления и трудился увлеченно, хотя небольшие сложности он испытывал, а именно с сочинением вальса. Арам Ильич желал создать что-то новое, достойное и невероятное. Нужная мелодия пришла на ум композитору совсем неожиданно, всего лишь во время сеанса, когда он позировал художнице, писавшей его портрет. 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sz="1600" dirty="0" smtClean="0">
              <a:latin typeface="yandex-sans"/>
              <a:ea typeface="Calibri"/>
              <a:cs typeface="Times New Roman"/>
            </a:endParaRPr>
          </a:p>
          <a:p>
            <a:pPr algn="l"/>
            <a:endParaRPr lang="ru-RU" sz="2400" dirty="0" smtClean="0">
              <a:solidFill>
                <a:srgbClr val="000000"/>
              </a:solidFill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1190"/>
            <a:ext cx="2627784" cy="21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yandex-sans"/>
              </a:rPr>
              <a:t>      3)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Анализ музыкального произведения -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16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Вальс из к</a:t>
            </a:r>
            <a:r>
              <a:rPr lang="en-US" sz="16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/</a:t>
            </a:r>
            <a:r>
              <a:rPr lang="ru-RU" sz="16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ф Маскарад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      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   1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Форма: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трехчастная.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     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   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2 Темп: 1 тема -  неистово страстная, стремительная, 2 тема - трогательная и вдохновенная, 3 тема - торжественно-напыщенная, 4 тема - реприза: вновь возвращается мятежный вальс.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     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   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3 Лад: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до-мажор.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3088"/>
          <a:stretch/>
        </p:blipFill>
        <p:spPr>
          <a:xfrm>
            <a:off x="1393840" y="2636912"/>
            <a:ext cx="63367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1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) </a:t>
            </a:r>
            <a:r>
              <a:rPr lang="ru-RU" sz="1600" dirty="0" smtClean="0">
                <a:solidFill>
                  <a:srgbClr val="000000"/>
                </a:solidFill>
                <a:latin typeface="yandex-sans"/>
              </a:rPr>
              <a:t>2 пример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         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Фридерик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atin typeface="Calibri"/>
                <a:ea typeface="Calibri"/>
                <a:cs typeface="Times New Roman"/>
              </a:rPr>
              <a:t>Шопен «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Вальс №7 до-диез минор </a:t>
            </a:r>
            <a:r>
              <a:rPr lang="ru-RU" sz="1800" dirty="0" err="1">
                <a:latin typeface="Calibri"/>
                <a:ea typeface="Calibri"/>
                <a:cs typeface="Times New Roman"/>
              </a:rPr>
              <a:t>соч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64 №2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yandex-sans"/>
                <a:ea typeface="Calibri"/>
                <a:cs typeface="Times New Roman"/>
              </a:rPr>
              <a:t>      </a:t>
            </a:r>
            <a:r>
              <a:rPr lang="ru-RU" dirty="0" smtClean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2)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«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Вальс №7 до-диез минор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соч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64 №2» - один из поздних вальсов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композитора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 Есть предположение, что этот вальс тоже был навеян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мыслями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о Марии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Водзиньской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yandex-sans"/>
                <a:ea typeface="Calibri"/>
                <a:cs typeface="Times New Roman"/>
              </a:rPr>
              <a:t>      3)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Анализ музыкального произведения - «Вальс №7 до-диез минор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соч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64 №2».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1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Форма: трехчастная с припевом; появляясь трижды, припев придает форме черты рондо.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2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Темп: 1 тема, открывающая его - неторопливая (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tempo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guisto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), 2 тема -  более быстрая (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piu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 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mosso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), 3 тема -  неторопливая (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piu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lento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- протяжно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3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Лад: до-диез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минор.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yandex-sans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b="1" dirty="0">
              <a:solidFill>
                <a:srgbClr val="000000"/>
              </a:solidFill>
              <a:latin typeface="yandex-sans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94" y="260648"/>
            <a:ext cx="233975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44644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1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) </a:t>
            </a:r>
            <a:r>
              <a:rPr lang="ru-RU" sz="1600" dirty="0" smtClean="0">
                <a:solidFill>
                  <a:srgbClr val="000000"/>
                </a:solidFill>
                <a:latin typeface="yandex-sans"/>
              </a:rPr>
              <a:t>3 пример</a:t>
            </a:r>
            <a:r>
              <a:rPr lang="ru-RU" sz="2400" dirty="0" smtClean="0">
                <a:solidFill>
                  <a:srgbClr val="000000"/>
                </a:solidFill>
                <a:latin typeface="yandex-sans"/>
              </a:rPr>
              <a:t>: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1600" b="1" dirty="0" smtClean="0">
                <a:latin typeface="Calibri"/>
                <a:ea typeface="Calibri"/>
                <a:cs typeface="Times New Roman"/>
              </a:rPr>
              <a:t>Автор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слов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: </a:t>
            </a:r>
            <a:r>
              <a:rPr lang="ru-RU" b="1" dirty="0">
                <a:latin typeface="Calibri"/>
                <a:ea typeface="Calibri"/>
                <a:cs typeface="Times New Roman"/>
              </a:rPr>
              <a:t>А.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Дидуров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, 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>композитор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: </a:t>
            </a:r>
            <a:r>
              <a:rPr lang="ru-RU" b="1" dirty="0">
                <a:latin typeface="Calibri"/>
                <a:ea typeface="Calibri"/>
                <a:cs typeface="Times New Roman"/>
              </a:rPr>
              <a:t>А.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Флярковский</a:t>
            </a:r>
            <a:r>
              <a:rPr lang="ru-RU" b="1" dirty="0">
                <a:latin typeface="Calibri"/>
                <a:ea typeface="Calibri"/>
                <a:cs typeface="Times New Roman"/>
              </a:rPr>
              <a:t>  </a:t>
            </a:r>
            <a:r>
              <a:rPr lang="ru-RU" sz="16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«Когда уйдем со школьного двора</a:t>
            </a:r>
            <a:r>
              <a:rPr lang="ru-RU" sz="1600" dirty="0" smtClean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». </a:t>
            </a:r>
            <a:endParaRPr lang="ru-RU" sz="1600" dirty="0">
              <a:solidFill>
                <a:srgbClr val="212745"/>
              </a:solidFill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                                                            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                                                                                  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  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    2)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Песня "Когда уйдём со школьного двора" впервые прозвучала в фильме "РОЗЫГРЫШ". Песня стала школьным гимном и исполняется с тех пор на всех выпускных вечерах всех школ России.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sz="2400" dirty="0">
              <a:solidFill>
                <a:srgbClr val="000000"/>
              </a:solidFill>
              <a:latin typeface="yandex-sans"/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8" y="1268760"/>
            <a:ext cx="18478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6" r="28131"/>
          <a:stretch/>
        </p:blipFill>
        <p:spPr>
          <a:xfrm>
            <a:off x="3562917" y="1268760"/>
            <a:ext cx="208823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212745"/>
                </a:solidFill>
                <a:latin typeface="yandex-sans"/>
                <a:ea typeface="Calibri"/>
                <a:cs typeface="Times New Roman"/>
              </a:rPr>
              <a:t>      3)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Анализ музыкального произведения - «Когда уйдем со школьного двора»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1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Форма: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запевно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-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припевная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, двухчастная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2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Темп: в темпе вальса.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3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Лад: ля – минор.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11171"/>
          <a:stretch/>
        </p:blipFill>
        <p:spPr>
          <a:xfrm>
            <a:off x="251520" y="2681940"/>
            <a:ext cx="4392488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11" y="2681940"/>
            <a:ext cx="39143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4) </a:t>
            </a:r>
            <a:r>
              <a:rPr lang="ru-RU" dirty="0">
                <a:latin typeface="Calibri"/>
                <a:ea typeface="Calibri"/>
                <a:cs typeface="Times New Roman"/>
              </a:rPr>
              <a:t>Первые два примера относятся к инструментальной музыке, а третий – к вокальной.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Особенность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1800" dirty="0" smtClean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Вальса из </a:t>
            </a:r>
            <a:r>
              <a:rPr lang="ru-RU" sz="18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en-US" sz="18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/</a:t>
            </a:r>
            <a:r>
              <a:rPr lang="ru-RU" sz="1800" dirty="0">
                <a:solidFill>
                  <a:srgbClr val="212745"/>
                </a:solidFill>
                <a:latin typeface="Calibri"/>
                <a:ea typeface="Calibri"/>
                <a:cs typeface="Times New Roman"/>
              </a:rPr>
              <a:t>ф Маскарад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 </a:t>
            </a:r>
            <a:r>
              <a:rPr lang="ru-RU" dirty="0">
                <a:latin typeface="Calibri"/>
                <a:ea typeface="Calibri"/>
                <a:cs typeface="Times New Roman"/>
              </a:rPr>
              <a:t>в использовании Хачатуряном народных мотивов. Особенность </a:t>
            </a:r>
            <a:r>
              <a:rPr lang="ru-RU" b="1" dirty="0">
                <a:latin typeface="Calibri"/>
                <a:ea typeface="Calibri"/>
                <a:cs typeface="Times New Roman"/>
              </a:rPr>
              <a:t>«</a:t>
            </a:r>
            <a:r>
              <a:rPr lang="ru-RU" dirty="0">
                <a:latin typeface="Calibri"/>
                <a:ea typeface="Calibri"/>
                <a:cs typeface="Times New Roman"/>
              </a:rPr>
              <a:t>Вальса №7 до-диез минор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соч</a:t>
            </a:r>
            <a:r>
              <a:rPr lang="ru-RU" dirty="0">
                <a:latin typeface="Calibri"/>
                <a:ea typeface="Calibri"/>
                <a:cs typeface="Times New Roman"/>
              </a:rPr>
              <a:t> 64 №2» в использовании Шопеном виртуозного блеска и французской элегантности. Особенность песни «Когда уйдем со школьного двора» в простоте и доступности для всех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2919"/>
            <a:ext cx="5580112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5) </a:t>
            </a:r>
            <a:r>
              <a:rPr lang="ru-RU" dirty="0">
                <a:latin typeface="Calibri"/>
                <a:ea typeface="Calibri"/>
                <a:cs typeface="Times New Roman"/>
              </a:rPr>
              <a:t>Больше всего мне понравилась песня «Когда уйдем со школьного двора» А.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Флярковского</a:t>
            </a:r>
            <a:r>
              <a:rPr lang="ru-RU" dirty="0">
                <a:latin typeface="Calibri"/>
                <a:ea typeface="Calibri"/>
                <a:cs typeface="Times New Roman"/>
              </a:rPr>
              <a:t> и А.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Дидурова</a:t>
            </a:r>
            <a:r>
              <a:rPr lang="ru-RU" dirty="0">
                <a:latin typeface="Calibri"/>
                <a:ea typeface="Calibri"/>
                <a:cs typeface="Times New Roman"/>
              </a:rPr>
              <a:t>. В данной композиции отражены многие чувства человека, после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того, </a:t>
            </a:r>
            <a:r>
              <a:rPr lang="ru-RU" dirty="0">
                <a:latin typeface="Calibri"/>
                <a:ea typeface="Calibri"/>
                <a:cs typeface="Times New Roman"/>
              </a:rPr>
              <a:t>как он покинул свою родную школу, в который учился на протяжении 9 или 11 классов. Благодарность любимым учителям за знания, которые они преподнесли ученикам, воспоминания о школьных друзьях и о неповторимых уроках, о шумных переменах и ярких праздниках, огромные извинения за непослушание, отвлекания на уроках, неподготовленные домашние задания. Каждый человек возможно редко, но будет вспоминать былые школьные времена, которые уже никогда не вернуть. Это прекрасная и чувственная песня заставляет задуматься о том, что у меня есть сейчас 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 </a:t>
            </a:r>
            <a:r>
              <a:rPr lang="ru-RU" dirty="0">
                <a:latin typeface="Calibri"/>
                <a:ea typeface="Calibri"/>
                <a:cs typeface="Times New Roman"/>
              </a:rPr>
              <a:t>том, чего не будет через пару лет.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50760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6) </a:t>
            </a:r>
            <a:r>
              <a:rPr lang="ru-RU" dirty="0">
                <a:latin typeface="Calibri"/>
                <a:ea typeface="Calibri"/>
                <a:cs typeface="Times New Roman"/>
              </a:rPr>
              <a:t>Отношение положительное. После прослушивания возникло приятное чувство в душе, которое не покидало меня весь ближайший день.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-62" r="13923" b="62"/>
          <a:stretch/>
        </p:blipFill>
        <p:spPr>
          <a:xfrm>
            <a:off x="2700470" y="1714500"/>
            <a:ext cx="37516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482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  Известные любимые музыкальные произведения.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Известные любимые музыкальные произведения  </dc:title>
  <dc:creator>monolit0s</dc:creator>
  <cp:lastModifiedBy>monolit0s</cp:lastModifiedBy>
  <cp:revision>11</cp:revision>
  <dcterms:created xsi:type="dcterms:W3CDTF">2019-01-22T22:57:26Z</dcterms:created>
  <dcterms:modified xsi:type="dcterms:W3CDTF">2019-01-23T09:16:43Z</dcterms:modified>
</cp:coreProperties>
</file>