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1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10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50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3808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627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687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856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668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37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5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31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63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52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67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13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32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D7795A0-BECB-4F2F-B50A-41D2C3D0A28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D21FF-664D-4B2A-84C6-3972E3EBCE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20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istolimp.bspu.ru/template/guest/olimp/index.php?id=84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6976" y="-503830"/>
            <a:ext cx="8657785" cy="2523699"/>
          </a:xfrm>
        </p:spPr>
        <p:txBody>
          <a:bodyPr/>
          <a:lstStyle/>
          <a:p>
            <a:pPr algn="ctr"/>
            <a:r>
              <a:rPr lang="ru-RU" sz="3600" dirty="0">
                <a:hlinkClick r:id="rId2"/>
              </a:rPr>
              <a:t>Дистанционная олимпиада по музыке 5-7 классы 2 тур 2018-2019 </a:t>
            </a:r>
            <a:r>
              <a:rPr lang="ru-RU" sz="3600" dirty="0" err="1">
                <a:hlinkClick r:id="rId2"/>
              </a:rPr>
              <a:t>уч.год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6977" y="4422538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Выполнил ученик 6 «А» класса МОБУСОШ № 1 </a:t>
            </a:r>
            <a:r>
              <a:rPr lang="ru-RU" dirty="0" err="1" smtClean="0"/>
              <a:t>им.м</a:t>
            </a:r>
            <a:r>
              <a:rPr lang="ru-RU" dirty="0" smtClean="0"/>
              <a:t>. </a:t>
            </a:r>
            <a:r>
              <a:rPr lang="ru-RU" dirty="0" err="1" smtClean="0"/>
              <a:t>абдуллина</a:t>
            </a:r>
            <a:r>
              <a:rPr lang="ru-RU" dirty="0" smtClean="0"/>
              <a:t> с. Киргиз-</a:t>
            </a:r>
            <a:r>
              <a:rPr lang="ru-RU" dirty="0" err="1" smtClean="0"/>
              <a:t>мияки</a:t>
            </a:r>
            <a:r>
              <a:rPr lang="ru-RU" dirty="0" smtClean="0"/>
              <a:t>, </a:t>
            </a:r>
            <a:r>
              <a:rPr lang="ru-RU" dirty="0" err="1" smtClean="0"/>
              <a:t>миякинского</a:t>
            </a:r>
            <a:r>
              <a:rPr lang="ru-RU" dirty="0" smtClean="0"/>
              <a:t> района РБ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33933" y="325481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0099FF"/>
                </a:solidFill>
                <a:effectLst/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98293" y="2251881"/>
            <a:ext cx="5831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dirty="0" smtClean="0">
                <a:solidFill>
                  <a:srgbClr val="000000"/>
                </a:solidFill>
                <a:effectLst/>
                <a:latin typeface="Roboto Condensed"/>
              </a:rPr>
              <a:t> </a:t>
            </a:r>
            <a:r>
              <a:rPr lang="ru-RU" sz="480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 </a:t>
            </a:r>
            <a:r>
              <a:rPr lang="ru-RU" sz="4800" i="0" dirty="0" err="1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Ришата</a:t>
            </a:r>
            <a:r>
              <a:rPr lang="ru-RU" sz="480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Тухватуллина</a:t>
            </a:r>
            <a:endParaRPr lang="ru-RU" sz="480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2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3090" y="439070"/>
            <a:ext cx="9404723" cy="1400530"/>
          </a:xfrm>
        </p:spPr>
        <p:txBody>
          <a:bodyPr/>
          <a:lstStyle/>
          <a:p>
            <a:pPr algn="ctr"/>
            <a:r>
              <a:rPr lang="ru-RU" sz="2800" dirty="0"/>
              <a:t>Петь нравилось </a:t>
            </a:r>
            <a:r>
              <a:rPr lang="ru-RU" sz="2800" dirty="0" err="1"/>
              <a:t>Ришату</a:t>
            </a:r>
            <a:r>
              <a:rPr lang="ru-RU" sz="2800" dirty="0"/>
              <a:t> с раннего детства, а потому мальчик охотно участвовал во всех творческих мероприятиях в детском садике и в школе. Любопытно, что хотя </a:t>
            </a:r>
            <a:r>
              <a:rPr lang="ru-RU" sz="2800" dirty="0" err="1"/>
              <a:t>Ришат</a:t>
            </a:r>
            <a:r>
              <a:rPr lang="ru-RU" sz="2800" dirty="0"/>
              <a:t> никогда не учился в музыкальной школе, он играет на фортепиано, гитаре и баяне. </a:t>
            </a:r>
            <a:r>
              <a:rPr lang="ru-RU" sz="2800" dirty="0" smtClean="0"/>
              <a:t>Владеет музыкальными </a:t>
            </a:r>
            <a:r>
              <a:rPr lang="ru-RU" sz="2800" dirty="0"/>
              <a:t>инструментами </a:t>
            </a:r>
            <a:r>
              <a:rPr lang="ru-RU" sz="2800" dirty="0" err="1"/>
              <a:t>Ришат</a:t>
            </a:r>
            <a:r>
              <a:rPr lang="ru-RU" sz="2800" dirty="0"/>
              <a:t> научился самостоятельно.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5970" y="4995082"/>
            <a:ext cx="9976514" cy="110546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Поёт в стиле нашего </a:t>
            </a:r>
            <a:r>
              <a:rPr lang="ru-RU" dirty="0"/>
              <a:t>национального колорита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91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12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92</Words>
  <Application>Microsoft Office PowerPoint</Application>
  <PresentationFormat>Широкоэкранный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Roboto Condensed</vt:lpstr>
      <vt:lpstr>Times New Roman</vt:lpstr>
      <vt:lpstr>Wingdings 3</vt:lpstr>
      <vt:lpstr>Ион</vt:lpstr>
      <vt:lpstr>Дистанционная олимпиада по музыке 5-7 классы 2 тур 2018-2019 уч.год</vt:lpstr>
      <vt:lpstr>Петь нравилось Ришату с раннего детства, а потому мальчик охотно участвовал во всех творческих мероприятиях в детском садике и в школе. Любопытно, что хотя Ришат никогда не учился в музыкальной школе, он играет на фортепиано, гитаре и баяне. Владеет музыкальными инструментами Ришат научился самостоятельно.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Дистанционная олимпиада по музыке 5-7 классы 2 тур 2018-2019 уч.год</dc:title>
  <dc:creator>Миляуша</dc:creator>
  <cp:lastModifiedBy>Миляуша</cp:lastModifiedBy>
  <cp:revision>4</cp:revision>
  <dcterms:created xsi:type="dcterms:W3CDTF">2019-01-22T16:58:27Z</dcterms:created>
  <dcterms:modified xsi:type="dcterms:W3CDTF">2019-01-22T17:55:02Z</dcterms:modified>
</cp:coreProperties>
</file>