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8001056" cy="3000396"/>
          </a:xfrm>
        </p:spPr>
        <p:txBody>
          <a:bodyPr>
            <a:normAutofit/>
          </a:bodyPr>
          <a:lstStyle/>
          <a:p>
            <a:r>
              <a:rPr lang="ru-RU" dirty="0" smtClean="0"/>
              <a:t>Дистанционная олимпиада по музыке 5-7 классы 2 тур 2018-2019 </a:t>
            </a:r>
            <a:r>
              <a:rPr lang="ru-RU" dirty="0" err="1" smtClean="0"/>
              <a:t>уч.год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429132"/>
            <a:ext cx="6286544" cy="1214446"/>
          </a:xfrm>
        </p:spPr>
        <p:txBody>
          <a:bodyPr>
            <a:normAutofit/>
          </a:bodyPr>
          <a:lstStyle/>
          <a:p>
            <a:r>
              <a:rPr lang="ru-RU" sz="2400" i="1" dirty="0" err="1" smtClean="0">
                <a:solidFill>
                  <a:schemeClr val="tx1"/>
                </a:solidFill>
                <a:latin typeface="+mj-lt"/>
              </a:rPr>
              <a:t>Шайхутдинова</a:t>
            </a:r>
            <a:r>
              <a:rPr lang="ru-RU" sz="24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+mj-lt"/>
              </a:rPr>
              <a:t>Гульшат</a:t>
            </a:r>
            <a:r>
              <a:rPr lang="ru-RU" sz="24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+mj-lt"/>
              </a:rPr>
              <a:t>Рафаеловна</a:t>
            </a:r>
            <a:endParaRPr lang="ru-RU" sz="2400" i="1" dirty="0" smtClean="0">
              <a:solidFill>
                <a:schemeClr val="tx1"/>
              </a:solidFill>
              <a:latin typeface="+mj-lt"/>
            </a:endParaRPr>
          </a:p>
          <a:p>
            <a:r>
              <a:rPr lang="ru-RU" sz="2400" i="1" dirty="0" smtClean="0">
                <a:solidFill>
                  <a:schemeClr val="tx1"/>
                </a:solidFill>
                <a:latin typeface="+mj-lt"/>
              </a:rPr>
              <a:t>7А класс</a:t>
            </a:r>
          </a:p>
          <a:p>
            <a:endParaRPr lang="ru-RU" sz="2400" i="1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1-е произведение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Название: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en-US" dirty="0" smtClean="0"/>
              <a:t>Masquerade  Suite  Waltz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ru-RU" dirty="0" smtClean="0"/>
              <a:t>Композитор: Арам Ильич Хачатурян</a:t>
            </a:r>
          </a:p>
          <a:p>
            <a:r>
              <a:rPr lang="ru-RU" dirty="0" smtClean="0"/>
              <a:t>Автор  слов: Михаил Юрьевич Лермонтов</a:t>
            </a:r>
          </a:p>
          <a:p>
            <a:r>
              <a:rPr lang="ru-RU" dirty="0" smtClean="0"/>
              <a:t>Пьеса написана </a:t>
            </a:r>
            <a:r>
              <a:rPr lang="ru-RU" dirty="0" smtClean="0"/>
              <a:t>в 1835 году .Композитор Арам Хачатурян</a:t>
            </a:r>
            <a:r>
              <a:rPr lang="ru-RU" dirty="0" smtClean="0"/>
              <a:t> </a:t>
            </a:r>
            <a:r>
              <a:rPr lang="ru-RU" dirty="0" smtClean="0"/>
              <a:t> в</a:t>
            </a:r>
            <a:r>
              <a:rPr lang="ru-RU" dirty="0" smtClean="0"/>
              <a:t> </a:t>
            </a:r>
            <a:r>
              <a:rPr lang="ru-RU" dirty="0" smtClean="0"/>
              <a:t>1941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smtClean="0"/>
              <a:t>написал музыку к ставшему знаменитым одноимённому спектаклю </a:t>
            </a:r>
            <a:r>
              <a:rPr lang="ru-RU" dirty="0" smtClean="0"/>
              <a:t>по пьесе Лермонтова, </a:t>
            </a:r>
            <a:r>
              <a:rPr lang="ru-RU" dirty="0" smtClean="0"/>
              <a:t>а через два года переработал её в оркестровую сюиту, получившую заслуженное признание. </a:t>
            </a:r>
            <a:endParaRPr lang="ru-RU" dirty="0" smtClean="0"/>
          </a:p>
          <a:p>
            <a:r>
              <a:rPr lang="ru-RU" dirty="0" smtClean="0"/>
              <a:t>Музыкальная форма – рондо,</a:t>
            </a:r>
          </a:p>
          <a:p>
            <a:r>
              <a:rPr lang="ru-RU" dirty="0" smtClean="0"/>
              <a:t>Темп-</a:t>
            </a:r>
            <a:r>
              <a:rPr lang="en-US" dirty="0" smtClean="0"/>
              <a:t>vivo</a:t>
            </a:r>
            <a:r>
              <a:rPr lang="ru-RU" dirty="0" smtClean="0"/>
              <a:t>(живо)</a:t>
            </a:r>
          </a:p>
          <a:p>
            <a:r>
              <a:rPr lang="ru-RU" dirty="0" smtClean="0"/>
              <a:t>Динамика –</a:t>
            </a:r>
            <a:r>
              <a:rPr lang="en-US" dirty="0" smtClean="0"/>
              <a:t>f(</a:t>
            </a:r>
            <a:r>
              <a:rPr lang="ru-RU" dirty="0" smtClean="0"/>
              <a:t>форте</a:t>
            </a:r>
            <a:r>
              <a:rPr lang="en-US" dirty="0" smtClean="0"/>
              <a:t>)</a:t>
            </a:r>
            <a:r>
              <a:rPr lang="ru-RU" dirty="0" smtClean="0"/>
              <a:t>, </a:t>
            </a:r>
            <a:r>
              <a:rPr lang="en-US" dirty="0" err="1" smtClean="0"/>
              <a:t>cresc</a:t>
            </a:r>
            <a:r>
              <a:rPr lang="ru-RU" dirty="0" smtClean="0"/>
              <a:t>.(крещендо)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2-е произведение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Название : «</a:t>
            </a:r>
            <a:r>
              <a:rPr lang="en-US" dirty="0" smtClean="0"/>
              <a:t>Waltz </a:t>
            </a:r>
            <a:r>
              <a:rPr lang="en-US" dirty="0" smtClean="0"/>
              <a:t>in c sharp </a:t>
            </a:r>
            <a:r>
              <a:rPr lang="en-US" dirty="0" smtClean="0"/>
              <a:t>minor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Композитор : Фредерик Шопен</a:t>
            </a:r>
          </a:p>
          <a:p>
            <a:r>
              <a:rPr lang="ru-RU" dirty="0" smtClean="0"/>
              <a:t>Автор слов : Максим Рыльский</a:t>
            </a:r>
          </a:p>
          <a:p>
            <a:r>
              <a:rPr lang="ru-RU" dirty="0" smtClean="0"/>
              <a:t>Дата выхода: 1847 год</a:t>
            </a:r>
          </a:p>
          <a:p>
            <a:r>
              <a:rPr lang="ru-RU" dirty="0" smtClean="0"/>
              <a:t>Музыкальная форма : рондо</a:t>
            </a:r>
          </a:p>
          <a:p>
            <a:r>
              <a:rPr lang="ru-RU" dirty="0" smtClean="0"/>
              <a:t>Темп :</a:t>
            </a:r>
            <a:r>
              <a:rPr lang="en-US" dirty="0" smtClean="0"/>
              <a:t> moderato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умеренно)</a:t>
            </a:r>
          </a:p>
          <a:p>
            <a:r>
              <a:rPr lang="ru-RU" dirty="0" smtClean="0"/>
              <a:t>Динамика:</a:t>
            </a:r>
            <a:r>
              <a:rPr lang="en-US" dirty="0" smtClean="0"/>
              <a:t>mp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не слишком тихо)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3-е произведение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Название</a:t>
            </a:r>
            <a:r>
              <a:rPr lang="ru-RU" dirty="0" smtClean="0"/>
              <a:t>: Прощальный вальс</a:t>
            </a:r>
          </a:p>
          <a:p>
            <a:r>
              <a:rPr lang="ru-RU" dirty="0" smtClean="0"/>
              <a:t>Композитор : Александр </a:t>
            </a:r>
            <a:r>
              <a:rPr lang="ru-RU" dirty="0" err="1" smtClean="0"/>
              <a:t>Флярковский</a:t>
            </a:r>
            <a:endParaRPr lang="ru-RU" dirty="0" smtClean="0"/>
          </a:p>
          <a:p>
            <a:r>
              <a:rPr lang="ru-RU" dirty="0" smtClean="0"/>
              <a:t>Автор  </a:t>
            </a:r>
            <a:r>
              <a:rPr lang="ru-RU" dirty="0" smtClean="0"/>
              <a:t>слов : Алексей </a:t>
            </a:r>
            <a:r>
              <a:rPr lang="ru-RU" dirty="0" err="1" smtClean="0"/>
              <a:t>Д</a:t>
            </a:r>
            <a:r>
              <a:rPr lang="ru-RU" dirty="0" err="1" smtClean="0"/>
              <a:t>идуров</a:t>
            </a:r>
            <a:endParaRPr lang="ru-RU" dirty="0" smtClean="0"/>
          </a:p>
          <a:p>
            <a:r>
              <a:rPr lang="ru-RU" dirty="0" smtClean="0"/>
              <a:t>Стихи, написанные </a:t>
            </a:r>
            <a:r>
              <a:rPr lang="ru-RU" dirty="0" err="1" smtClean="0"/>
              <a:t>Дидуровым</a:t>
            </a:r>
            <a:r>
              <a:rPr lang="ru-RU" dirty="0" smtClean="0"/>
              <a:t>, не могли оставить равнодушным </a:t>
            </a:r>
            <a:r>
              <a:rPr lang="ru-RU" dirty="0" smtClean="0"/>
              <a:t>композитора Александра </a:t>
            </a:r>
            <a:r>
              <a:rPr lang="ru-RU" dirty="0" err="1" smtClean="0"/>
              <a:t>Флярковского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smtClean="0"/>
              <a:t>. </a:t>
            </a:r>
            <a:r>
              <a:rPr lang="ru-RU" dirty="0" smtClean="0"/>
              <a:t>Так появился </a:t>
            </a:r>
            <a:r>
              <a:rPr lang="ru-RU" b="1" dirty="0" smtClean="0"/>
              <a:t>«Прощальный вальс»,</a:t>
            </a:r>
            <a:r>
              <a:rPr lang="ru-RU" dirty="0" smtClean="0"/>
              <a:t>известный в простонародье как </a:t>
            </a:r>
            <a:r>
              <a:rPr lang="ru-RU" b="1" dirty="0" smtClean="0"/>
              <a:t>«Когда уйдем со школьного </a:t>
            </a:r>
            <a:r>
              <a:rPr lang="ru-RU" b="1" dirty="0" smtClean="0"/>
              <a:t>двора»</a:t>
            </a:r>
            <a:endParaRPr lang="ru-RU" b="1" dirty="0" smtClean="0"/>
          </a:p>
          <a:p>
            <a:r>
              <a:rPr lang="ru-RU" dirty="0" smtClean="0"/>
              <a:t>Музыкальная </a:t>
            </a:r>
            <a:r>
              <a:rPr lang="ru-RU" dirty="0" err="1" smtClean="0"/>
              <a:t>форма-вариации</a:t>
            </a:r>
            <a:endParaRPr lang="ru-RU" dirty="0" smtClean="0"/>
          </a:p>
          <a:p>
            <a:r>
              <a:rPr lang="ru-RU" dirty="0" smtClean="0"/>
              <a:t>Темп-</a:t>
            </a:r>
            <a:r>
              <a:rPr lang="en-US" dirty="0" smtClean="0"/>
              <a:t>adagio</a:t>
            </a:r>
            <a:r>
              <a:rPr lang="ru-RU" dirty="0" smtClean="0"/>
              <a:t>(медленно)</a:t>
            </a:r>
          </a:p>
          <a:p>
            <a:r>
              <a:rPr lang="ru-RU" dirty="0" smtClean="0"/>
              <a:t>Динамика-</a:t>
            </a:r>
            <a:r>
              <a:rPr lang="en-US" dirty="0" smtClean="0"/>
              <a:t>piano</a:t>
            </a:r>
            <a:r>
              <a:rPr lang="ru-RU" dirty="0" smtClean="0"/>
              <a:t>(тихо)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Первые два произведения написаны зарубежными композиторами , а третье русским .В первом более быстрое ,громкое звучание ,а в последних лирическая , тихая ,медленная мелодия. В первом и во втором произведениях  музыкальная форма - это рондо . В них мелодия повторяется , а в третьем слова не повторяются и куплеты тоже.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понравилось больше всего 1-е произведение ,т . </a:t>
            </a:r>
            <a:r>
              <a:rPr lang="ru-RU" dirty="0" smtClean="0"/>
              <a:t>к</a:t>
            </a:r>
            <a:r>
              <a:rPr lang="ru-RU" dirty="0" smtClean="0"/>
              <a:t>. оно быстрое , энергичное. Мелодия кажется знакомой и поэтому крутится в голове, после прослушивания сразу хочется петь и танцевать . А другие произведения грустные ,лирические , поэтому мне не нравится такая музыка.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4414" y="1571612"/>
            <a:ext cx="7286676" cy="2290770"/>
          </a:xfrm>
        </p:spPr>
        <p:txBody>
          <a:bodyPr>
            <a:no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189</TotalTime>
  <Words>220</Words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Дистанционная олимпиада по музыке 5-7 классы 2 тур 2018-2019 уч.год</vt:lpstr>
      <vt:lpstr>1-е произведение</vt:lpstr>
      <vt:lpstr>2-е произведение</vt:lpstr>
      <vt:lpstr>3-е произведение</vt:lpstr>
      <vt:lpstr>Слайд 5</vt:lpstr>
      <vt:lpstr>Слайд 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5-7 классы 2 тур 2018-2019 уч.год</dc:title>
  <dc:creator>Админ</dc:creator>
  <cp:lastModifiedBy>Админ</cp:lastModifiedBy>
  <cp:revision>20</cp:revision>
  <dcterms:created xsi:type="dcterms:W3CDTF">2019-01-22T13:59:35Z</dcterms:created>
  <dcterms:modified xsi:type="dcterms:W3CDTF">2019-01-22T17:19:28Z</dcterms:modified>
</cp:coreProperties>
</file>