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F70D-38F2-4AD0-8A13-5808CB69CC10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3E97-7BDC-4460-97F1-E2F0D1F142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5403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F70D-38F2-4AD0-8A13-5808CB69CC10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3E97-7BDC-4460-97F1-E2F0D1F142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070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F70D-38F2-4AD0-8A13-5808CB69CC10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3E97-7BDC-4460-97F1-E2F0D1F142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275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F70D-38F2-4AD0-8A13-5808CB69CC10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3E97-7BDC-4460-97F1-E2F0D1F142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1590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F70D-38F2-4AD0-8A13-5808CB69CC10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3E97-7BDC-4460-97F1-E2F0D1F142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798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F70D-38F2-4AD0-8A13-5808CB69CC10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3E97-7BDC-4460-97F1-E2F0D1F142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735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F70D-38F2-4AD0-8A13-5808CB69CC10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3E97-7BDC-4460-97F1-E2F0D1F142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598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F70D-38F2-4AD0-8A13-5808CB69CC10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3E97-7BDC-4460-97F1-E2F0D1F142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459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F70D-38F2-4AD0-8A13-5808CB69CC10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3E97-7BDC-4460-97F1-E2F0D1F142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638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F70D-38F2-4AD0-8A13-5808CB69CC10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3E97-7BDC-4460-97F1-E2F0D1F142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541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F70D-38F2-4AD0-8A13-5808CB69CC10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3E97-7BDC-4460-97F1-E2F0D1F142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73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7F70D-38F2-4AD0-8A13-5808CB69CC10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B3E97-7BDC-4460-97F1-E2F0D1F142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275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4624"/>
            <a:ext cx="7772400" cy="1470025"/>
          </a:xfrm>
        </p:spPr>
        <p:txBody>
          <a:bodyPr>
            <a:normAutofit/>
          </a:bodyPr>
          <a:lstStyle/>
          <a:p>
            <a:r>
              <a:rPr lang="ru-RU" sz="3200" dirty="0"/>
              <a:t>Музыкальные произведения великих композиторов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1196752"/>
            <a:ext cx="6400800" cy="6840760"/>
          </a:xfrm>
        </p:spPr>
        <p:txBody>
          <a:bodyPr>
            <a:normAutofit fontScale="25000" lnSpcReduction="2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5600" dirty="0"/>
              <a:t>Дистанционная олимпиада по музыке 5-7 классы 2 тур 2018-2019 </a:t>
            </a:r>
            <a:r>
              <a:rPr lang="ru-RU" sz="5600" dirty="0" err="1" smtClean="0"/>
              <a:t>уч.год</a:t>
            </a:r>
            <a:r>
              <a:rPr lang="ru-RU" sz="5600" dirty="0" smtClean="0"/>
              <a:t>.</a:t>
            </a:r>
          </a:p>
          <a:p>
            <a:pPr lvl="0"/>
            <a:r>
              <a:rPr lang="ru-RU" sz="5600" dirty="0" smtClean="0"/>
              <a:t>1.Определить </a:t>
            </a:r>
            <a:r>
              <a:rPr lang="ru-RU" sz="5600" dirty="0"/>
              <a:t>композитора и автора литературного текста?</a:t>
            </a:r>
          </a:p>
          <a:p>
            <a:pPr lvl="0"/>
            <a:r>
              <a:rPr lang="ru-RU" sz="5600" dirty="0" smtClean="0"/>
              <a:t>2.История </a:t>
            </a:r>
            <a:r>
              <a:rPr lang="ru-RU" sz="5600" dirty="0"/>
              <a:t>создания прослушанных произведений?</a:t>
            </a:r>
          </a:p>
          <a:p>
            <a:pPr lvl="0"/>
            <a:r>
              <a:rPr lang="ru-RU" sz="5600" dirty="0" smtClean="0"/>
              <a:t>3.Музыкальный </a:t>
            </a:r>
            <a:r>
              <a:rPr lang="ru-RU" sz="5600" dirty="0"/>
              <a:t>анализ (форма, темп, динамика и т.д.)</a:t>
            </a:r>
          </a:p>
          <a:p>
            <a:pPr lvl="0"/>
            <a:r>
              <a:rPr lang="ru-RU" sz="5600" dirty="0" smtClean="0"/>
              <a:t>4.Сделайте </a:t>
            </a:r>
            <a:r>
              <a:rPr lang="ru-RU" sz="5600" dirty="0"/>
              <a:t>сравнение трех композиций. Определите особенность каждой композиции.</a:t>
            </a:r>
          </a:p>
          <a:p>
            <a:pPr lvl="0"/>
            <a:r>
              <a:rPr lang="ru-RU" sz="5600" dirty="0" smtClean="0"/>
              <a:t>5.Какая </a:t>
            </a:r>
            <a:r>
              <a:rPr lang="ru-RU" sz="5600" dirty="0"/>
              <a:t>из композиций понравилась больше всего и почему?</a:t>
            </a:r>
          </a:p>
          <a:p>
            <a:pPr lvl="0"/>
            <a:r>
              <a:rPr lang="ru-RU" sz="5600" dirty="0" smtClean="0"/>
              <a:t>6.Ваше </a:t>
            </a:r>
            <a:r>
              <a:rPr lang="ru-RU" sz="5600" dirty="0"/>
              <a:t>отношение к прослушанной музыке? </a:t>
            </a:r>
            <a:endParaRPr lang="ru-RU" sz="5600" dirty="0" smtClean="0"/>
          </a:p>
          <a:p>
            <a:r>
              <a:rPr lang="ru-RU" sz="5600" dirty="0" smtClean="0"/>
              <a:t>1.1)</a:t>
            </a:r>
            <a:r>
              <a:rPr lang="en-US" sz="5600" dirty="0" smtClean="0"/>
              <a:t> Masquerade Suite – waltz </a:t>
            </a:r>
            <a:r>
              <a:rPr lang="ru-RU" sz="5600" dirty="0"/>
              <a:t>Арам </a:t>
            </a:r>
            <a:r>
              <a:rPr lang="ru-RU" sz="5600" dirty="0" smtClean="0"/>
              <a:t>Хачатурян</a:t>
            </a:r>
          </a:p>
          <a:p>
            <a:r>
              <a:rPr lang="ru-RU" sz="5600" dirty="0" smtClean="0"/>
              <a:t> 1.</a:t>
            </a:r>
            <a:r>
              <a:rPr lang="en-US" sz="5600" dirty="0" smtClean="0"/>
              <a:t>2)</a:t>
            </a:r>
            <a:r>
              <a:rPr lang="ru-RU" sz="5600" dirty="0" smtClean="0"/>
              <a:t>Шопен</a:t>
            </a:r>
            <a:r>
              <a:rPr lang="en-US" sz="5600" dirty="0" smtClean="0"/>
              <a:t> - Waltz In C Sharp Minor</a:t>
            </a:r>
          </a:p>
          <a:p>
            <a:r>
              <a:rPr lang="ru-RU" sz="5600" dirty="0" smtClean="0"/>
              <a:t>1.</a:t>
            </a:r>
            <a:r>
              <a:rPr lang="en-US" sz="5600" dirty="0" smtClean="0"/>
              <a:t>3)</a:t>
            </a:r>
            <a:r>
              <a:rPr lang="ru-RU" sz="5600" dirty="0" smtClean="0"/>
              <a:t>Александр </a:t>
            </a:r>
            <a:r>
              <a:rPr lang="ru-RU" sz="5600" dirty="0" err="1" smtClean="0"/>
              <a:t>Флярковский</a:t>
            </a:r>
            <a:r>
              <a:rPr lang="ru-RU" sz="5600" dirty="0" smtClean="0"/>
              <a:t> – Школьный вальс</a:t>
            </a:r>
          </a:p>
          <a:p>
            <a:r>
              <a:rPr lang="ru-RU" sz="5600" dirty="0" smtClean="0"/>
              <a:t>2.1) В 1941 году исполнялось ровно сто лет со дня кончины великого русского  поэта и драматурга  </a:t>
            </a:r>
            <a:r>
              <a:rPr lang="ru-RU" sz="5600" dirty="0" err="1" smtClean="0"/>
              <a:t>М.Ю.Лермонтова</a:t>
            </a:r>
            <a:r>
              <a:rPr lang="ru-RU" sz="5600" dirty="0" smtClean="0"/>
              <a:t>. Московский театр им. Евгения Вахтангова к этой </a:t>
            </a:r>
            <a:r>
              <a:rPr lang="ru-RU" sz="5600" dirty="0"/>
              <a:t>трагической годовщине решил возобновить постановку его бессмертной драмы «Маскарад</a:t>
            </a:r>
            <a:r>
              <a:rPr lang="ru-RU" sz="5600" dirty="0" smtClean="0"/>
              <a:t>»</a:t>
            </a:r>
            <a:r>
              <a:rPr lang="ru-RU" sz="5600" dirty="0"/>
              <a:t> </a:t>
            </a:r>
            <a:r>
              <a:rPr lang="ru-RU" sz="5600" dirty="0" smtClean="0"/>
              <a:t>.Рубен </a:t>
            </a:r>
            <a:r>
              <a:rPr lang="ru-RU" sz="5600" dirty="0"/>
              <a:t>Николаевич Симонов захотел поменять музыкальный материал, ранее звучавший в спектакле, а поскольку он хорошо был знаком с </a:t>
            </a:r>
            <a:r>
              <a:rPr lang="ru-RU" sz="5600" dirty="0" smtClean="0"/>
              <a:t>творчеством Хачатуряна, </a:t>
            </a:r>
            <a:r>
              <a:rPr lang="ru-RU" sz="5600" dirty="0"/>
              <a:t>то сочинение музыки режиссёр поручил именно ему. Арам Ильич, который в то время уже проявил себя как блистательный театральный композитор, умевший превосходно чувствовать и вживаться в сценические постановки, с удовольствием принял это предложение. Во-первых, он очень любил </a:t>
            </a:r>
            <a:r>
              <a:rPr lang="ru-RU" sz="5600" dirty="0" err="1"/>
              <a:t>вахтанговский</a:t>
            </a:r>
            <a:r>
              <a:rPr lang="ru-RU" sz="5600" dirty="0"/>
              <a:t> театр, а во-вторых, восхищался гениальной драмой</a:t>
            </a:r>
            <a:r>
              <a:rPr lang="ru-RU" sz="5600" dirty="0" smtClean="0"/>
              <a:t>.</a:t>
            </a:r>
            <a:r>
              <a:rPr lang="ru-RU" sz="5600" dirty="0"/>
              <a:t> К работе над заказом </a:t>
            </a:r>
            <a:r>
              <a:rPr lang="ru-RU" sz="5600" dirty="0" err="1"/>
              <a:t>вахтанговского</a:t>
            </a:r>
            <a:r>
              <a:rPr lang="ru-RU" sz="5600" dirty="0"/>
              <a:t> театра Хачатурян приступил без промедления и трудился увлеченно, хотя небольшие сложности он всё же испытывал, а именно с сочинением </a:t>
            </a:r>
            <a:r>
              <a:rPr lang="ru-RU" sz="5600" dirty="0" smtClean="0"/>
              <a:t>вальса.</a:t>
            </a:r>
            <a:r>
              <a:rPr lang="ru-RU" sz="5600" dirty="0"/>
              <a:t> Нужная мелодия пришла на ум композитору неожиданно, во время сеанса, когда он позировал художнице, писавшей его портрет</a:t>
            </a:r>
            <a:r>
              <a:rPr lang="ru-RU" sz="5600" dirty="0" smtClean="0"/>
              <a:t>.</a:t>
            </a:r>
            <a:r>
              <a:rPr lang="ru-RU" sz="5600" dirty="0"/>
              <a:t> В дальнейшем музыка сочинялась очень быстро и 21 июня 1941 года она прозвучала на премьере драмы «Маскарад</a:t>
            </a:r>
            <a:r>
              <a:rPr lang="ru-RU" sz="5600" dirty="0" smtClean="0"/>
              <a:t>».2.2)</a:t>
            </a:r>
            <a:r>
              <a:rPr lang="ru-RU" sz="5600" dirty="0"/>
              <a:t> Историю создания не знаю. Но, судя по характеру, не очень весело </a:t>
            </a:r>
            <a:r>
              <a:rPr lang="ru-RU" sz="5600" dirty="0" err="1"/>
              <a:t>Фридерику</a:t>
            </a:r>
            <a:r>
              <a:rPr lang="ru-RU" sz="5600" dirty="0"/>
              <a:t> было в тот момент. Может, опять с Жорж Санд поссорились, она же вечно его "доставала". Хотя он и сам по характеру таким меланхоликом по жизни был, у него большинство произведений пропитано этой легкой грустью и мечтательностью. </a:t>
            </a:r>
            <a:endParaRPr lang="ru-RU" sz="5600" dirty="0" smtClean="0"/>
          </a:p>
          <a:p>
            <a:r>
              <a:rPr lang="ru-RU" sz="5600" dirty="0" smtClean="0"/>
              <a:t>2.3)</a:t>
            </a:r>
            <a:r>
              <a:rPr lang="ru-RU" sz="5600" dirty="0"/>
              <a:t> Когда уйдем со </a:t>
            </a:r>
            <a:r>
              <a:rPr lang="ru-RU" sz="5600" b="1" dirty="0"/>
              <a:t>школьного</a:t>
            </a:r>
            <a:r>
              <a:rPr lang="ru-RU" sz="5600" dirty="0"/>
              <a:t> двора Под звуки нестареющего </a:t>
            </a:r>
            <a:r>
              <a:rPr lang="ru-RU" sz="5600" b="1" dirty="0"/>
              <a:t>вальса</a:t>
            </a:r>
            <a:r>
              <a:rPr lang="ru-RU" sz="5600" dirty="0"/>
              <a:t>, Учитель нас проводит до угла, И вновь назад, и вновь ему с утра Встречать, учить и снова расставаться… Эти строки написал журналист, поэт, прозаик Алексей </a:t>
            </a:r>
            <a:r>
              <a:rPr lang="ru-RU" sz="5600" dirty="0" err="1"/>
              <a:t>Дидуров</a:t>
            </a:r>
            <a:r>
              <a:rPr lang="ru-RU" sz="5600" dirty="0"/>
              <a:t>. Если верить его друзьям, «Лешка за деньгами не гнался.</a:t>
            </a:r>
            <a:r>
              <a:rPr lang="ru-RU" sz="5600" b="1" dirty="0"/>
              <a:t> ... </a:t>
            </a:r>
            <a:r>
              <a:rPr lang="ru-RU" sz="5600" dirty="0"/>
              <a:t>Так появился «Прощальный </a:t>
            </a:r>
            <a:r>
              <a:rPr lang="ru-RU" sz="5600" b="1" dirty="0"/>
              <a:t>вальс</a:t>
            </a:r>
            <a:r>
              <a:rPr lang="ru-RU" sz="5600" dirty="0"/>
              <a:t>», известный в простонародье как «Когда уйдем со </a:t>
            </a:r>
            <a:r>
              <a:rPr lang="ru-RU" sz="5600" b="1" dirty="0"/>
              <a:t>школьного</a:t>
            </a:r>
            <a:r>
              <a:rPr lang="ru-RU" sz="5600" dirty="0"/>
              <a:t> двора». Впервые этот </a:t>
            </a:r>
            <a:r>
              <a:rPr lang="ru-RU" sz="5600" b="1" dirty="0"/>
              <a:t>вальс</a:t>
            </a:r>
            <a:r>
              <a:rPr lang="ru-RU" sz="5600" dirty="0"/>
              <a:t> прозвучал в 1976 году в фильме режиссера Владимира Меньшова «Розыгрыш».</a:t>
            </a:r>
            <a:r>
              <a:rPr lang="ru-RU" sz="5600" b="1" dirty="0"/>
              <a:t> ... </a:t>
            </a:r>
            <a:r>
              <a:rPr lang="ru-RU" sz="5600" dirty="0"/>
              <a:t>Однажды, возвращаясь домой, </a:t>
            </a:r>
            <a:r>
              <a:rPr lang="ru-RU" sz="5600" b="1" dirty="0"/>
              <a:t>композитор</a:t>
            </a:r>
            <a:r>
              <a:rPr lang="ru-RU" sz="5600" dirty="0"/>
              <a:t> Александр </a:t>
            </a:r>
            <a:r>
              <a:rPr lang="ru-RU" sz="5600" b="1" dirty="0" err="1"/>
              <a:t>Флярковский</a:t>
            </a:r>
            <a:r>
              <a:rPr lang="ru-RU" sz="5600" dirty="0"/>
              <a:t> увидел в подземном переходе уличных </a:t>
            </a:r>
            <a:r>
              <a:rPr lang="ru-RU" sz="5600" dirty="0" err="1"/>
              <a:t>музыкантов.Они</a:t>
            </a:r>
            <a:r>
              <a:rPr lang="ru-RU" sz="5600" dirty="0"/>
              <a:t> пели… «Прощальный </a:t>
            </a:r>
            <a:r>
              <a:rPr lang="ru-RU" sz="5600" b="1" dirty="0"/>
              <a:t>вальс</a:t>
            </a:r>
            <a:r>
              <a:rPr lang="ru-RU" sz="5600" dirty="0"/>
              <a:t>».</a:t>
            </a:r>
            <a:endParaRPr lang="ru-RU" sz="5600" dirty="0" smtClean="0"/>
          </a:p>
          <a:p>
            <a:r>
              <a:rPr lang="ru-RU" sz="5600" dirty="0" smtClean="0"/>
              <a:t>3.1)</a:t>
            </a:r>
            <a:r>
              <a:rPr lang="ru-RU" sz="5600" dirty="0"/>
              <a:t> </a:t>
            </a:r>
            <a:r>
              <a:rPr lang="ru-RU" sz="5600" dirty="0" smtClean="0"/>
              <a:t>Я считаю, что здесь: вариационная форма, в темпе вальса, </a:t>
            </a:r>
            <a:r>
              <a:rPr lang="ru-RU" sz="5600" dirty="0" err="1" smtClean="0"/>
              <a:t>присутвуют</a:t>
            </a:r>
            <a:r>
              <a:rPr lang="ru-RU" sz="5600" dirty="0" smtClean="0"/>
              <a:t> динамики (</a:t>
            </a:r>
            <a:r>
              <a:rPr lang="en-US" sz="5600" dirty="0" smtClean="0"/>
              <a:t>“</a:t>
            </a:r>
            <a:r>
              <a:rPr lang="en-US" sz="5600" dirty="0"/>
              <a:t>f</a:t>
            </a:r>
            <a:r>
              <a:rPr lang="en-US" sz="5600" dirty="0" smtClean="0"/>
              <a:t>”</a:t>
            </a:r>
            <a:r>
              <a:rPr lang="ru-RU" sz="5600" dirty="0" smtClean="0"/>
              <a:t>, </a:t>
            </a:r>
            <a:r>
              <a:rPr lang="en-US" sz="5600" dirty="0" smtClean="0"/>
              <a:t>“mf”</a:t>
            </a:r>
            <a:r>
              <a:rPr lang="ru-RU" sz="5600" dirty="0" smtClean="0"/>
              <a:t>,</a:t>
            </a:r>
            <a:r>
              <a:rPr lang="en-US" sz="5600" dirty="0" smtClean="0"/>
              <a:t> “p”</a:t>
            </a:r>
            <a:r>
              <a:rPr lang="ru-RU" sz="5600" dirty="0" smtClean="0"/>
              <a:t>)</a:t>
            </a:r>
          </a:p>
          <a:p>
            <a:r>
              <a:rPr lang="ru-RU" sz="5600" dirty="0" smtClean="0"/>
              <a:t>3.2)Я считаю, что здесь: форма рондо, трехчастная с припевом, в соответственном темпе, </a:t>
            </a:r>
            <a:r>
              <a:rPr lang="ru-RU" sz="5600" dirty="0" err="1" smtClean="0"/>
              <a:t>присутсвуют</a:t>
            </a:r>
            <a:r>
              <a:rPr lang="ru-RU" sz="5600" dirty="0" smtClean="0"/>
              <a:t> динамики(</a:t>
            </a:r>
            <a:r>
              <a:rPr lang="en-US" sz="5600" dirty="0" smtClean="0"/>
              <a:t>“</a:t>
            </a:r>
            <a:r>
              <a:rPr lang="en-US" sz="5600" dirty="0" err="1" smtClean="0"/>
              <a:t>mf””p</a:t>
            </a:r>
            <a:r>
              <a:rPr lang="en-US" sz="5600" dirty="0" smtClean="0"/>
              <a:t>”)</a:t>
            </a:r>
          </a:p>
          <a:p>
            <a:r>
              <a:rPr lang="en-US" sz="5600" dirty="0" smtClean="0"/>
              <a:t>3.</a:t>
            </a:r>
            <a:r>
              <a:rPr lang="ru-RU" sz="5600" dirty="0" smtClean="0"/>
              <a:t>3</a:t>
            </a:r>
            <a:r>
              <a:rPr lang="en-US" sz="5600" dirty="0" smtClean="0"/>
              <a:t>)</a:t>
            </a:r>
            <a:r>
              <a:rPr lang="ru-RU" sz="5600" dirty="0" smtClean="0"/>
              <a:t>Я считаю, что здесь: куплетная форма, в темпе вальса,  </a:t>
            </a:r>
            <a:r>
              <a:rPr lang="ru-RU" sz="5600" dirty="0" err="1" smtClean="0"/>
              <a:t>присутсвуют</a:t>
            </a:r>
            <a:r>
              <a:rPr lang="ru-RU" sz="5600" dirty="0" smtClean="0"/>
              <a:t> динамики(</a:t>
            </a:r>
            <a:r>
              <a:rPr lang="en-US" sz="5600" dirty="0" smtClean="0"/>
              <a:t>“mf””</a:t>
            </a:r>
            <a:r>
              <a:rPr lang="en-US" sz="5600" dirty="0" err="1" smtClean="0"/>
              <a:t>m</a:t>
            </a:r>
            <a:r>
              <a:rPr lang="en-US" sz="5600" dirty="0" err="1"/>
              <a:t>p</a:t>
            </a:r>
            <a:r>
              <a:rPr lang="en-US" sz="5600" dirty="0" smtClean="0"/>
              <a:t>”)</a:t>
            </a:r>
          </a:p>
          <a:p>
            <a:r>
              <a:rPr lang="en-US" sz="5600" dirty="0" smtClean="0"/>
              <a:t>4.</a:t>
            </a:r>
            <a:r>
              <a:rPr lang="ru-RU" sz="5600" dirty="0" smtClean="0"/>
              <a:t>1)Ярко </a:t>
            </a:r>
            <a:r>
              <a:rPr lang="ru-RU" sz="5600" dirty="0"/>
              <a:t>индивидуальный, самобытный стиль </a:t>
            </a:r>
            <a:r>
              <a:rPr lang="ru-RU" sz="5600" dirty="0" err="1"/>
              <a:t>А.И.Хачатуряна</a:t>
            </a:r>
            <a:r>
              <a:rPr lang="ru-RU" sz="5600" dirty="0"/>
              <a:t>, преемственно восходит к, с одной  стороны, к традициям армянской, азербайджанской, грузинской музыки, с другой стороны, его музыка вбирает достижения европейской и русской </a:t>
            </a:r>
            <a:r>
              <a:rPr lang="ru-RU" sz="5600" dirty="0" smtClean="0"/>
              <a:t>традиций.</a:t>
            </a:r>
          </a:p>
          <a:p>
            <a:r>
              <a:rPr lang="ru-RU" sz="5600" dirty="0" smtClean="0"/>
              <a:t>4.2)</a:t>
            </a:r>
            <a:r>
              <a:rPr lang="ru-RU" sz="5600" dirty="0"/>
              <a:t> Это произведение, завоевавшее чрезвычайную популярность, можно назвать вальсом-фантазией или вальсом-мечтой</a:t>
            </a:r>
            <a:r>
              <a:rPr lang="ru-RU" sz="5600" dirty="0" smtClean="0"/>
              <a:t>.. </a:t>
            </a:r>
            <a:r>
              <a:rPr lang="ru-RU" sz="5600" dirty="0"/>
              <a:t>Форма здесь оригинальна. Ее можно определить как трехчастную с припевом; появляясь трижды, припев придает форме черты </a:t>
            </a:r>
            <a:r>
              <a:rPr lang="ru-RU" sz="5600" dirty="0" smtClean="0"/>
              <a:t>рондо...4.3)Мне понравилась своим темпом, звучанием и красотой голоса исполнителя. Также форма тоже подкрасила произведение.</a:t>
            </a:r>
          </a:p>
          <a:p>
            <a:r>
              <a:rPr lang="ru-RU" sz="5600" dirty="0" smtClean="0"/>
              <a:t>5.Мне больше понравилась композиция Шопена - </a:t>
            </a:r>
            <a:r>
              <a:rPr lang="en-US" sz="5600" dirty="0" smtClean="0"/>
              <a:t>Waltz In C Sharp Minor</a:t>
            </a:r>
            <a:r>
              <a:rPr lang="ru-RU" sz="5600" dirty="0" smtClean="0"/>
              <a:t>.</a:t>
            </a:r>
          </a:p>
          <a:p>
            <a:r>
              <a:rPr lang="ru-RU" sz="5600" dirty="0"/>
              <a:t>Шопен - мой любимый композитор. Слушаю его и наслаждаюсь. Знаю много его произведений, </a:t>
            </a:r>
            <a:r>
              <a:rPr lang="ru-RU" sz="5600" dirty="0" smtClean="0"/>
              <a:t>сам </a:t>
            </a:r>
            <a:r>
              <a:rPr lang="ru-RU" sz="5600" dirty="0"/>
              <a:t>играю (я </a:t>
            </a:r>
            <a:r>
              <a:rPr lang="ru-RU" sz="5600" dirty="0" smtClean="0"/>
              <a:t>пианист) </a:t>
            </a:r>
            <a:r>
              <a:rPr lang="ru-RU" sz="5600" dirty="0"/>
              <a:t>. Вальс этот мне тоже нравится</a:t>
            </a:r>
            <a:r>
              <a:rPr lang="ru-RU" sz="5600" dirty="0" smtClean="0"/>
              <a:t>. Почти все его композиция мне нравятся, действительно удивительный человек.</a:t>
            </a:r>
          </a:p>
          <a:p>
            <a:r>
              <a:rPr lang="ru-RU" sz="5600" dirty="0" smtClean="0"/>
              <a:t>6. </a:t>
            </a:r>
            <a:r>
              <a:rPr lang="ru-RU" sz="5600" dirty="0" smtClean="0"/>
              <a:t>У всех у них есть своя </a:t>
            </a:r>
            <a:r>
              <a:rPr lang="en-US" sz="5600" dirty="0" smtClean="0"/>
              <a:t>“</a:t>
            </a:r>
            <a:r>
              <a:rPr lang="ru-RU" sz="5600" dirty="0" smtClean="0"/>
              <a:t>изюминка</a:t>
            </a:r>
            <a:r>
              <a:rPr lang="en-US" sz="5600" dirty="0" smtClean="0"/>
              <a:t>”</a:t>
            </a:r>
            <a:r>
              <a:rPr lang="ru-RU" sz="5600" dirty="0" smtClean="0"/>
              <a:t>. Некоторым понравится Шопен, другие предпочтут </a:t>
            </a:r>
            <a:r>
              <a:rPr lang="ru-RU" sz="5600" dirty="0" err="1" smtClean="0"/>
              <a:t>Флярковского</a:t>
            </a:r>
            <a:r>
              <a:rPr lang="ru-RU" sz="5600" dirty="0" smtClean="0"/>
              <a:t>, следующим понравится Арам Ильич, у каждого свой вкус на музыку. Но все они действительно </a:t>
            </a:r>
            <a:r>
              <a:rPr lang="en-US" sz="5600" dirty="0" smtClean="0"/>
              <a:t>“</a:t>
            </a:r>
            <a:r>
              <a:rPr lang="ru-RU" sz="5600" dirty="0" smtClean="0"/>
              <a:t>Великие произведения</a:t>
            </a:r>
            <a:r>
              <a:rPr lang="en-US" sz="5600" dirty="0" smtClean="0"/>
              <a:t>”.</a:t>
            </a:r>
            <a:endParaRPr lang="en-US" sz="5600" dirty="0" smtClean="0"/>
          </a:p>
          <a:p>
            <a:r>
              <a:rPr lang="ru-RU" sz="56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3256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4</Words>
  <Application>Microsoft Office PowerPoint</Application>
  <PresentationFormat>Экран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Музыкальные произведения великих композиторов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Музыкальные произведения великих композиторов</dc:title>
  <dc:creator>Рустам</dc:creator>
  <cp:lastModifiedBy>Рустам</cp:lastModifiedBy>
  <cp:revision>10</cp:revision>
  <dcterms:created xsi:type="dcterms:W3CDTF">2019-01-22T11:41:56Z</dcterms:created>
  <dcterms:modified xsi:type="dcterms:W3CDTF">2019-01-22T14:14:30Z</dcterms:modified>
</cp:coreProperties>
</file>