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BB5B8-2731-42DF-84A0-53B699CFC7D7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A2B3E-C59F-4A3D-B4FE-3F4FB09D5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73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A2B3E-C59F-4A3D-B4FE-3F4FB09D5E4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75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AD961D-659B-4FC2-8036-846AE87E7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D1389C-0CCA-4D54-820A-B099E220C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0FA032-8B60-4E74-BB2F-5060AD97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9AA824-6A40-445E-9863-EE23DD073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775A14-E0A7-4FF5-9556-67B5A6A51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42A5F1-D614-42A9-B99D-2B14932FC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F6A27A-4ACF-4859-81AC-13B0A8B67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0DDB95-0B70-44DE-B627-AFEDECEC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46EE82-D78E-4335-9567-08D4D6640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53F2B1-FF59-40C3-A146-1F67E4DF4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34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14CE88E-8A9F-4AF4-B117-4CB4C2FD22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055CA06-73C1-4361-A0DC-7DDA240A4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333A6D-C40C-4B4A-89E6-B3A0F4468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5AE4AB-58F4-4606-8555-D4CA4C5AE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F9A22D-682B-40D1-BF31-F403FF82D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03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785DE2-CBC9-41A6-86E1-F75C7B82F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E069A9-C216-4E9F-887F-06B481B8F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68B1FC-514B-421C-B5CF-3DF9A6262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19FDD4-6538-4947-B4B8-B632505BD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5B5363-E77B-4998-9CF1-BD6CC71D7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86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EC1315-6DB2-4D01-B6A9-942033A6D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B2EB99-EAFE-40A4-9FAF-380EB4821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48DA43-70FD-42F3-94A0-CDAFF24A5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E14EE9-4EE8-429A-AE50-2764D67FA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782A10-523E-4393-9D88-96CC5C45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87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A315A9-24E5-4F4C-B5E0-5A76C5550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53A93C-5E6B-411C-9935-EC62E5A04F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61471C-5BAB-4D00-9B68-C28B40102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F8D6CD-5D5C-45C3-93E8-9F083167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1DFBB5-E793-47B1-A891-0106F1A7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7AFEB6-2E11-4C56-86F3-FFC3EE5C1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17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46092-7735-407D-83DC-2768BD81B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31A0F7-402D-4F82-A3ED-7113CC184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629A2B-AD0C-4BF2-8A37-C2B50204F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EDBD95-3206-42A5-A82A-247E8B2FE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B13DB3A-E9BF-4F10-8DB5-A64A79125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6ABE3DE-5A7C-4BE2-B852-62AD66215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84B30A0-25E2-4687-A6A1-CEE8F62AD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9DA0662-E6AB-4248-8854-E1A259347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08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F432D-8A75-4DA3-84B9-1F1C24F0F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3135FEC-6802-4C69-B504-8BFA962C6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3E10525-0193-411E-AA73-C9143998C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D299C71-EF4A-4940-87C8-2EAC87379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83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7BEEDBC-DA2A-4038-99BD-4BF9CAB16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5C00503-1DCF-421D-9494-4218096E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60E263-A3C8-4E53-B5B6-33D01977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56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09939F-25B6-4592-BF5A-C262063E1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7DF78F-205E-447F-AF7F-483D16818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0E74E73-8583-4471-834E-24E478E6B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E329CC-B43A-4F35-811E-A715A4FB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283B38-2E14-4BD9-B2AB-572132724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470414-0010-4692-A5B7-703EABB13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39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5DBC2-950B-4DEA-BC07-D35BE80A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171D79E-F6DA-4B46-9663-19608C673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AA4D352-07A9-4789-9052-55913CB9D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30F5D6-DE4B-4719-9BBB-A4946BD38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31489A-2D03-4BE9-8915-39287515B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8F027D-A589-48D8-B690-6B2D11B9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21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D7F155-7B73-4C25-865A-35136B42D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62236E-6101-4EC2-A36D-443CD9428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72CBF7-5A76-4EC0-812E-015818AE5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4C7865-67FA-4E22-9837-79503BC27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FED21-9920-4DBD-AE2C-F8CFE7664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77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/index.php?title=%D0%A0%D0%BE%D1%82%D1%88%D0%B8%D0%BB%D1%8C%D0%B4,_%D0%A8%D0%B0%D1%80%D0%BB%D0%BE%D1%82%D1%82%D0%B0_%D0%B4%D0%B5&amp;action=edit&amp;redlink=1" TargetMode="External"/><Relationship Id="rId2" Type="http://schemas.openxmlformats.org/officeDocument/2006/relationships/hyperlink" Target="https://ru.wikipedia.org/wiki/%D0%94%D0%BE-%D0%B4%D0%B8%D0%B5%D0%B7_%D0%BC%D0%B8%D0%BD%D0%BE%D1%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F%D0%B0%D1%81%D1%81%D0%B0%D0%B6_(%D0%BC%D1%83%D0%B7%D1%8B%D0%BA%D0%B0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80036D-9801-4CB2-9D2C-48A20E80A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Первая композиция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1D9AE4-8E49-4C77-9FE9-FD8FEC622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41" y="1716577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Арам Хачатурян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Вальс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Арам Хачатурян написал музыку к драме "Маскарад", которую ставил театр Вахтангова к 100-летию Лермонтова в 1941 году.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Гибкая мелодия вальса покоряет своим грустным, чуть меланхолическим оттенком, еле уловимой окрашенностью в восточные тона (этому способствует восходящий ход с увеличенной секундой, мягкая переменность натуральных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альтерированных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ступеней). Она звучит у скрипок, сопровождаемая скупым аккомпанементом, постепенно разрастается, один мотив непосредственно выливается из другого: колена вальса сменяются естественно, в едином движении, сохраняя общее настроение поэтической грусти, хотя порою возникают и блеск, и нарядность, даже эффектность. </a:t>
            </a:r>
          </a:p>
        </p:txBody>
      </p:sp>
    </p:spTree>
    <p:extLst>
      <p:ext uri="{BB962C8B-B14F-4D97-AF65-F5344CB8AC3E}">
        <p14:creationId xmlns:p14="http://schemas.microsoft.com/office/powerpoint/2010/main" val="403079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9B672D-DDC9-4121-B813-64E642AF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Вторая композиция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BBC37D-AC1A-4EAC-ADC6-46B595F7E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4824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C-Sharp Minor —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Фредерик Шопен</a:t>
            </a:r>
          </a:p>
          <a:p>
            <a:pPr marL="0" indent="0">
              <a:buNone/>
            </a:pPr>
            <a:r>
              <a:rPr lang="ru-RU" dirty="0"/>
              <a:t>Также известен как «Седьмой вальс», являясь седьмым по счёту в творчестве Шопена написан в </a:t>
            </a:r>
            <a:r>
              <a:rPr lang="ru-RU" dirty="0">
                <a:hlinkClick r:id="rId2" tooltip="До-диез мино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до-диез миноре</a:t>
            </a:r>
            <a:r>
              <a:rPr lang="ru-RU" dirty="0"/>
              <a:t> и посвящён </a:t>
            </a:r>
            <a:r>
              <a:rPr lang="ru-RU" dirty="0">
                <a:hlinkClick r:id="rId3" tooltip="Ротшильд, Шарлотта де (страница отсутствует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Шарлотте де Ротшильд</a:t>
            </a:r>
            <a:r>
              <a:rPr lang="ru-RU" dirty="0"/>
              <a:t>. Это один из самых поэтических и меланхолических вальсов Шопена. Состоит из трёх главных тем, чередующихся между собой. Первая тема спокойная и неспешная. Вторая тема более скорая и выразительная, здесь присутствуют весьма необычные </a:t>
            </a:r>
            <a:r>
              <a:rPr lang="ru-RU" dirty="0">
                <a:hlinkClick r:id="rId4" tooltip="Пассаж (музык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пассажи</a:t>
            </a:r>
            <a:r>
              <a:rPr lang="ru-RU" dirty="0"/>
              <a:t>. Третья тема более медленная, чем первая и является противопоставлением всему вальсу.</a:t>
            </a:r>
          </a:p>
        </p:txBody>
      </p:sp>
    </p:spTree>
    <p:extLst>
      <p:ext uri="{BB962C8B-B14F-4D97-AF65-F5344CB8AC3E}">
        <p14:creationId xmlns:p14="http://schemas.microsoft.com/office/powerpoint/2010/main" val="224418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E81558-BBD4-4CB9-8F2B-460AD5A6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Третья композиция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345E36-DA86-4384-82B3-5222203DA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ПРОЩАЛЬНЫЙ ВАЛЬС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 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Дидурова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музыка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Флярковского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строки написал журналист, поэт, прозаик Алексей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Дидуров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 верить его друзьям, «Лешка за деньгами не гнался. Ему вообще было противно такое явление, как продажа стихов, рассказов. Для него это было сродни торговле чувствами. Он был романтиком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Стихи, написанные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Дидуровым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могли оставить равнодушным композитора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Алксандра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Флярковского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 появился «Прощальный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вальс»,известный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простонародье как «Когда уйдем со школьного двора»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18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AD2C1B-C9E1-44CF-B6BB-55CD0DA99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D67913-4071-44C6-B3A1-90715AA78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Мне больше  понравился «Прощальный вальс». Потому что это песня и можно подпевать</a:t>
            </a:r>
          </a:p>
        </p:txBody>
      </p:sp>
    </p:spTree>
    <p:extLst>
      <p:ext uri="{BB962C8B-B14F-4D97-AF65-F5344CB8AC3E}">
        <p14:creationId xmlns:p14="http://schemas.microsoft.com/office/powerpoint/2010/main" val="40769960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149</Words>
  <Application>Microsoft Office PowerPoint</Application>
  <PresentationFormat>Экран (4:3)</PresentationFormat>
  <Paragraphs>13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Первая композиция</vt:lpstr>
      <vt:lpstr>Вторая композиция</vt:lpstr>
      <vt:lpstr>Третья композиция</vt:lpstr>
      <vt:lpstr>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нр</dc:creator>
  <cp:lastModifiedBy>нр</cp:lastModifiedBy>
  <cp:revision>5</cp:revision>
  <dcterms:created xsi:type="dcterms:W3CDTF">2019-01-19T12:36:02Z</dcterms:created>
  <dcterms:modified xsi:type="dcterms:W3CDTF">2019-01-19T14:10:42Z</dcterms:modified>
</cp:coreProperties>
</file>