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0" r:id="rId5"/>
    <p:sldId id="262" r:id="rId6"/>
    <p:sldId id="263" r:id="rId7"/>
    <p:sldId id="264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C882-FFB8-4597-B079-88D4E1181EFF}" type="datetimeFigureOut">
              <a:rPr lang="ru-RU" smtClean="0"/>
              <a:pPr/>
              <a:t>18.01.2019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77A5-E375-44FE-B2F6-BF06108327D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C882-FFB8-4597-B079-88D4E1181EFF}" type="datetimeFigureOut">
              <a:rPr lang="ru-RU" smtClean="0"/>
              <a:pPr/>
              <a:t>18.01.2019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77A5-E375-44FE-B2F6-BF06108327D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C882-FFB8-4597-B079-88D4E1181EFF}" type="datetimeFigureOut">
              <a:rPr lang="ru-RU" smtClean="0"/>
              <a:pPr/>
              <a:t>18.01.2019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77A5-E375-44FE-B2F6-BF06108327D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C882-FFB8-4597-B079-88D4E1181EFF}" type="datetimeFigureOut">
              <a:rPr lang="ru-RU" smtClean="0"/>
              <a:pPr/>
              <a:t>18.01.2019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77A5-E375-44FE-B2F6-BF06108327D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C882-FFB8-4597-B079-88D4E1181EFF}" type="datetimeFigureOut">
              <a:rPr lang="ru-RU" smtClean="0"/>
              <a:pPr/>
              <a:t>18.01.2019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77A5-E375-44FE-B2F6-BF06108327D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C882-FFB8-4597-B079-88D4E1181EFF}" type="datetimeFigureOut">
              <a:rPr lang="ru-RU" smtClean="0"/>
              <a:pPr/>
              <a:t>18.01.2019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77A5-E375-44FE-B2F6-BF06108327D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C882-FFB8-4597-B079-88D4E1181EFF}" type="datetimeFigureOut">
              <a:rPr lang="ru-RU" smtClean="0"/>
              <a:pPr/>
              <a:t>18.01.2019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77A5-E375-44FE-B2F6-BF06108327D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C882-FFB8-4597-B079-88D4E1181EFF}" type="datetimeFigureOut">
              <a:rPr lang="ru-RU" smtClean="0"/>
              <a:pPr/>
              <a:t>18.01.2019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77A5-E375-44FE-B2F6-BF06108327D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C882-FFB8-4597-B079-88D4E1181EFF}" type="datetimeFigureOut">
              <a:rPr lang="ru-RU" smtClean="0"/>
              <a:pPr/>
              <a:t>18.01.2019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77A5-E375-44FE-B2F6-BF06108327D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C882-FFB8-4597-B079-88D4E1181EFF}" type="datetimeFigureOut">
              <a:rPr lang="ru-RU" smtClean="0"/>
              <a:pPr/>
              <a:t>18.01.2019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77A5-E375-44FE-B2F6-BF06108327D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C882-FFB8-4597-B079-88D4E1181EFF}" type="datetimeFigureOut">
              <a:rPr lang="ru-RU" smtClean="0"/>
              <a:pPr/>
              <a:t>18.01.2019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77A5-E375-44FE-B2F6-BF06108327D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BC882-FFB8-4597-B079-88D4E1181EFF}" type="datetimeFigureOut">
              <a:rPr lang="ru-RU" smtClean="0"/>
              <a:pPr/>
              <a:t>18.01.2019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377A5-E375-44FE-B2F6-BF06108327D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C%D0%B0%D1%81%D0%BA%D0%B0%D1%80%D0%B0%D0%B4_(%D0%A5%D0%B0%D1%87%D0%B0%D1%82%D1%83%D1%80%D1%8F%D0%BD)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4%D1%83%D0%BD%D0%B0%D0%B5%D0%B2%D1%81%D0%BA%D0%B8%D0%B9,_%D0%98%D1%81%D0%B0%D0%B0%D0%BA_%D0%9E%D1%81%D0%B8%D0%BF%D0%BE%D0%B2%D0%B8%D1%87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Автор</a:t>
            </a:r>
            <a:r>
              <a:rPr lang="en-US" b="1" dirty="0" smtClean="0"/>
              <a:t> </a:t>
            </a:r>
            <a:r>
              <a:rPr lang="ru-RU" b="1" dirty="0" smtClean="0"/>
              <a:t>литературного текста и композитор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1.Вальс Маскарад,, </a:t>
            </a:r>
            <a:r>
              <a:rPr lang="ru-RU" dirty="0" smtClean="0"/>
              <a:t>Арама</a:t>
            </a:r>
            <a:r>
              <a:rPr lang="ru-RU" dirty="0" smtClean="0"/>
              <a:t> Хачатуряна</a:t>
            </a:r>
          </a:p>
          <a:p>
            <a:r>
              <a:rPr lang="ru-RU" dirty="0" smtClean="0"/>
              <a:t>2.Фридерик Шопен вальс ,,Минутка3. </a:t>
            </a:r>
          </a:p>
          <a:p>
            <a:r>
              <a:rPr lang="ru-RU" dirty="0" smtClean="0"/>
              <a:t>3.А. </a:t>
            </a:r>
            <a:r>
              <a:rPr lang="ru-RU" dirty="0" smtClean="0"/>
              <a:t>Флярковский</a:t>
            </a:r>
            <a:r>
              <a:rPr lang="ru-RU" dirty="0" smtClean="0"/>
              <a:t> Школьный вальс 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/>
          <a:lstStyle/>
          <a:p>
            <a:r>
              <a:rPr lang="ru-RU" b="1" dirty="0" smtClean="0"/>
              <a:t>История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4911741"/>
          </a:xfrm>
        </p:spPr>
        <p:txBody>
          <a:bodyPr/>
          <a:lstStyle/>
          <a:p>
            <a:r>
              <a:rPr lang="ru-RU" dirty="0" smtClean="0"/>
              <a:t>1.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1428736"/>
            <a:ext cx="75009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А.Хачатурян</a:t>
            </a:r>
            <a:r>
              <a:rPr lang="ru-RU" dirty="0" smtClean="0"/>
              <a:t> никогда не сочинял балет «Маскарад». В 1941 году он написал музыку к </a:t>
            </a:r>
            <a:r>
              <a:rPr lang="ru-RU" dirty="0" smtClean="0"/>
              <a:t>одноимённому </a:t>
            </a:r>
            <a:r>
              <a:rPr lang="ru-RU" dirty="0" smtClean="0"/>
              <a:t>спектаклю Театра им. Е. </a:t>
            </a:r>
            <a:r>
              <a:rPr lang="ru-RU" dirty="0" smtClean="0"/>
              <a:t>Вахтангова </a:t>
            </a:r>
            <a:r>
              <a:rPr lang="ru-RU" dirty="0" smtClean="0"/>
              <a:t>а через два года переработал её в оркестровую сюиту, получившую заслуженное признание</a:t>
            </a:r>
            <a:r>
              <a:rPr lang="ru-RU" dirty="0" smtClean="0"/>
              <a:t>. уже </a:t>
            </a:r>
            <a:r>
              <a:rPr lang="ru-RU" dirty="0" smtClean="0"/>
              <a:t>после смерти композитора, его ученик </a:t>
            </a:r>
            <a:r>
              <a:rPr lang="ru-RU" dirty="0" smtClean="0"/>
              <a:t>Э. </a:t>
            </a:r>
            <a:r>
              <a:rPr lang="ru-RU" dirty="0" smtClean="0"/>
              <a:t>Оганесян создал партитуру балета «Маскарад» на основе музыки </a:t>
            </a:r>
            <a:r>
              <a:rPr lang="ru-RU" dirty="0" err="1" smtClean="0"/>
              <a:t>Арама</a:t>
            </a:r>
            <a:r>
              <a:rPr lang="ru-RU" dirty="0" smtClean="0"/>
              <a:t> Хачатуряна, включив в неё фрагменты и других произведений композитора: Вторая симфония, Соната-монолог для виолончели соло, «</a:t>
            </a:r>
            <a:r>
              <a:rPr lang="ru-RU" dirty="0" err="1" smtClean="0"/>
              <a:t>Бассо</a:t>
            </a:r>
            <a:r>
              <a:rPr lang="ru-RU" dirty="0" smtClean="0"/>
              <a:t> </a:t>
            </a:r>
            <a:r>
              <a:rPr lang="ru-RU" dirty="0" err="1" smtClean="0"/>
              <a:t>остинато</a:t>
            </a:r>
            <a:r>
              <a:rPr lang="ru-RU" dirty="0" smtClean="0"/>
              <a:t>» из сюиты для двух фортепьяно</a:t>
            </a:r>
            <a:r>
              <a:rPr lang="ru-RU" baseline="30000" dirty="0" smtClean="0">
                <a:hlinkClick r:id="rId2"/>
              </a:rPr>
              <a:t>[2]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/>
          <a:lstStyle/>
          <a:p>
            <a:r>
              <a:rPr lang="ru-RU" b="1" dirty="0" smtClean="0"/>
              <a:t>История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507209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  2 </a:t>
            </a:r>
            <a:r>
              <a:rPr lang="ru-RU" b="1" dirty="0" smtClean="0"/>
              <a:t> Три вальса, соч. 64</a:t>
            </a:r>
            <a:r>
              <a:rPr lang="ru-RU" dirty="0" smtClean="0"/>
              <a:t> — вторая тетрадь </a:t>
            </a:r>
            <a:r>
              <a:rPr lang="ru-RU" dirty="0" smtClean="0"/>
              <a:t>вальсом</a:t>
            </a:r>
            <a:r>
              <a:rPr lang="ru-RU" dirty="0" smtClean="0"/>
              <a:t> </a:t>
            </a:r>
            <a:r>
              <a:rPr lang="ru-RU" dirty="0" err="1" smtClean="0"/>
              <a:t>фредерика</a:t>
            </a:r>
            <a:r>
              <a:rPr lang="ru-RU" dirty="0" smtClean="0"/>
              <a:t> Шопена, </a:t>
            </a:r>
            <a:r>
              <a:rPr lang="ru-RU" dirty="0" smtClean="0"/>
              <a:t>изданная в 1846—1847 годах.</a:t>
            </a:r>
          </a:p>
          <a:p>
            <a:r>
              <a:rPr lang="ru-RU" dirty="0" smtClean="0"/>
              <a:t>Первый вальс («Вальс-минутка») написан в </a:t>
            </a:r>
            <a:r>
              <a:rPr lang="ru-RU" dirty="0" smtClean="0"/>
              <a:t>тональности</a:t>
            </a:r>
            <a:r>
              <a:rPr lang="ru-RU" dirty="0" smtClean="0"/>
              <a:t> ре-бемоль мажор. </a:t>
            </a:r>
          </a:p>
          <a:p>
            <a:r>
              <a:rPr lang="ru-RU" dirty="0" smtClean="0"/>
              <a:t>Второй вальс (также известен как «Седьмой вальс», являясь седьмым по счёту в творчестве </a:t>
            </a:r>
            <a:r>
              <a:rPr lang="ru-RU" dirty="0" smtClean="0"/>
              <a:t>Шопена</a:t>
            </a:r>
            <a:r>
              <a:rPr lang="ru-RU" dirty="0" smtClean="0"/>
              <a:t> и посвящён </a:t>
            </a:r>
            <a:r>
              <a:rPr lang="ru-RU" dirty="0" smtClean="0"/>
              <a:t>Шарлотт</a:t>
            </a:r>
            <a:r>
              <a:rPr lang="ru-RU" dirty="0" smtClean="0"/>
              <a:t>е</a:t>
            </a:r>
            <a:r>
              <a:rPr lang="ru-RU" dirty="0" smtClean="0"/>
              <a:t> де </a:t>
            </a:r>
            <a:r>
              <a:rPr lang="ru-RU" dirty="0" smtClean="0"/>
              <a:t>Ро</a:t>
            </a:r>
            <a:r>
              <a:rPr lang="ru-RU" dirty="0" smtClean="0"/>
              <a:t>тшильд. </a:t>
            </a:r>
            <a:r>
              <a:rPr lang="ru-RU" dirty="0" smtClean="0"/>
              <a:t>Это один из самых поэтических и меланхолических вальсов Шопена. </a:t>
            </a:r>
          </a:p>
          <a:p>
            <a:r>
              <a:rPr lang="ru-RU" dirty="0" smtClean="0"/>
              <a:t>Третий вальс написан в тональности </a:t>
            </a:r>
            <a:r>
              <a:rPr lang="ru-RU" dirty="0" smtClean="0"/>
              <a:t>ля</a:t>
            </a:r>
            <a:r>
              <a:rPr lang="ru-RU" dirty="0" smtClean="0"/>
              <a:t>-бемол</a:t>
            </a:r>
            <a:r>
              <a:rPr lang="ru-RU" dirty="0" smtClean="0"/>
              <a:t>ь</a:t>
            </a:r>
            <a:r>
              <a:rPr lang="ru-RU" dirty="0" smtClean="0"/>
              <a:t> мажор.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/>
          <a:lstStyle/>
          <a:p>
            <a:r>
              <a:rPr lang="ru-RU" b="1" dirty="0" smtClean="0"/>
              <a:t>История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5600" dirty="0" smtClean="0"/>
              <a:t>3.</a:t>
            </a:r>
            <a:endParaRPr lang="ru-RU" sz="5600" dirty="0"/>
          </a:p>
          <a:p>
            <a:r>
              <a:rPr lang="ru-RU" sz="4800" dirty="0"/>
              <a:t>История создания песни «Школьный вальс» связана с письмом, которое весной 1950 года написала композитору </a:t>
            </a:r>
            <a:r>
              <a:rPr lang="ru-RU" sz="4800" dirty="0" smtClean="0"/>
              <a:t>И.</a:t>
            </a:r>
            <a:r>
              <a:rPr lang="ru-RU" sz="4800" dirty="0" smtClean="0">
                <a:hlinkClick r:id="rId2" tooltip="Дунаевский, Исаак Осипович"/>
              </a:rPr>
              <a:t> </a:t>
            </a:r>
            <a:r>
              <a:rPr lang="ru-RU" sz="4800" dirty="0" smtClean="0"/>
              <a:t>Дунаевскому выпускница</a:t>
            </a:r>
            <a:r>
              <a:rPr lang="ru-RU" sz="4800" dirty="0"/>
              <a:t> </a:t>
            </a:r>
            <a:r>
              <a:rPr lang="ru-RU" sz="4800" dirty="0" smtClean="0"/>
              <a:t>Воронежской </a:t>
            </a:r>
            <a:r>
              <a:rPr lang="ru-RU" sz="4800" dirty="0"/>
              <a:t> женской школы Юлия </a:t>
            </a:r>
            <a:r>
              <a:rPr lang="ru-RU" sz="4800" dirty="0" err="1"/>
              <a:t>Плахотник</a:t>
            </a:r>
            <a:r>
              <a:rPr lang="ru-RU" sz="4800" dirty="0"/>
              <a:t> (впоследствии, в замужестве, — Юлия Сергеевна Меркушева). К выпускному вечеру десятиклассницы школы хотели написать песню «о благодарности учителям, о том, как жалко расставаться со школой, с подругами-одноклассницами и вообще с детством и юностью», и посвятить её их любимой учительнице, директору школы Антонине Григорьевне </a:t>
            </a:r>
            <a:r>
              <a:rPr lang="ru-RU" sz="4800" dirty="0" err="1"/>
              <a:t>Серотинкиной</a:t>
            </a:r>
            <a:r>
              <a:rPr lang="ru-RU" sz="4800" dirty="0"/>
              <a:t>. Поскольку у них самих песня не получалась, Юлия </a:t>
            </a:r>
            <a:r>
              <a:rPr lang="ru-RU" sz="4800" dirty="0" err="1"/>
              <a:t>Плахотник</a:t>
            </a:r>
            <a:r>
              <a:rPr lang="ru-RU" sz="4800" dirty="0"/>
              <a:t> решила обратиться с просьбой к известному композитору, отправив письмо по адресу «Москва. Композитору Дунаевскому». Не очень надеясь на ответ, она тем не менее его </a:t>
            </a:r>
            <a:r>
              <a:rPr lang="ru-RU" sz="4800" dirty="0" smtClean="0"/>
              <a:t>получила.</a:t>
            </a:r>
            <a:endParaRPr lang="ru-RU" sz="4800" dirty="0"/>
          </a:p>
          <a:p>
            <a:r>
              <a:rPr lang="ru-RU" sz="4800" dirty="0"/>
              <a:t>Вскоре после этого поэт </a:t>
            </a:r>
            <a:r>
              <a:rPr lang="ru-RU" sz="4800" dirty="0" smtClean="0"/>
              <a:t>М . </a:t>
            </a:r>
            <a:r>
              <a:rPr lang="ru-RU" sz="4800" dirty="0" err="1" smtClean="0"/>
              <a:t>М</a:t>
            </a:r>
            <a:r>
              <a:rPr lang="ru-RU" sz="4800" dirty="0" err="1" smtClean="0"/>
              <a:t>атусовкий</a:t>
            </a:r>
            <a:r>
              <a:rPr lang="ru-RU" sz="4800" dirty="0"/>
              <a:t> принёс Дунаевскому стихотворение о школе, которое он назвал «Первая учительница», а композитор написал к нему музыкальное сопровождение, создав одноимённый </a:t>
            </a:r>
            <a:r>
              <a:rPr lang="ru-RU" sz="4800" dirty="0" smtClean="0"/>
              <a:t>романс. Но </a:t>
            </a:r>
            <a:r>
              <a:rPr lang="ru-RU" sz="4800" dirty="0"/>
              <a:t>композитора всё что-то не устраивало». И Дунаевский предложил другой вариант </a:t>
            </a:r>
            <a:r>
              <a:rPr lang="ru-RU" sz="4800" dirty="0" smtClean="0"/>
              <a:t>,он </a:t>
            </a:r>
            <a:r>
              <a:rPr lang="ru-RU" sz="4800" dirty="0"/>
              <a:t>заиграл </a:t>
            </a:r>
            <a:r>
              <a:rPr lang="ru-RU" sz="4800" dirty="0" smtClean="0"/>
              <a:t> этот вариант  после </a:t>
            </a:r>
            <a:r>
              <a:rPr lang="ru-RU" sz="4800" dirty="0"/>
              <a:t>чего им были написаны новые слова — так родилась песня «Школьный вальс</a:t>
            </a:r>
            <a:r>
              <a:rPr lang="ru-RU" sz="4800" dirty="0" smtClean="0"/>
              <a:t>»</a:t>
            </a:r>
            <a:endParaRPr lang="ru-RU" sz="4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Музыкальны анализ</a:t>
            </a:r>
            <a:br>
              <a:rPr lang="ru-RU" b="1" dirty="0" smtClean="0"/>
            </a:br>
            <a:r>
              <a:rPr lang="ru-RU" b="1" dirty="0" smtClean="0"/>
              <a:t>№1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1Лад-минорная.</a:t>
            </a:r>
          </a:p>
          <a:p>
            <a:r>
              <a:rPr lang="ru-RU" dirty="0" smtClean="0"/>
              <a:t>2Динамика-сначала громкая затем стихает и резко быстро.</a:t>
            </a:r>
          </a:p>
          <a:p>
            <a:r>
              <a:rPr lang="ru-RU" dirty="0" smtClean="0"/>
              <a:t>3Тембр-высокий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Музыкальный анализ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№2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 Динамика- тихая потом только громче становится .</a:t>
            </a:r>
          </a:p>
          <a:p>
            <a:r>
              <a:rPr lang="ru-RU" dirty="0" smtClean="0"/>
              <a:t>2Лад-минорная.</a:t>
            </a:r>
          </a:p>
          <a:p>
            <a:r>
              <a:rPr lang="ru-RU" dirty="0" smtClean="0"/>
              <a:t>3Мелодия- печальная.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15370" cy="128588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Музыкальный анализ</a:t>
            </a:r>
            <a:br>
              <a:rPr lang="ru-RU" b="1" dirty="0" smtClean="0"/>
            </a:br>
            <a:r>
              <a:rPr lang="ru-RU" b="1" dirty="0" smtClean="0"/>
              <a:t>№3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 Мелодия- грустная</a:t>
            </a:r>
          </a:p>
          <a:p>
            <a:r>
              <a:rPr lang="ru-RU" dirty="0" smtClean="0"/>
              <a:t>2Динамика-тихая</a:t>
            </a:r>
          </a:p>
          <a:p>
            <a:r>
              <a:rPr lang="ru-RU" dirty="0" smtClean="0"/>
              <a:t>3Лад-минорня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357322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 Какая из композиций понравилась больше всего и почему?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929222"/>
          </a:xfrm>
        </p:spPr>
        <p:txBody>
          <a:bodyPr/>
          <a:lstStyle/>
          <a:p>
            <a:r>
              <a:rPr lang="ru-RU" dirty="0" smtClean="0"/>
              <a:t>Мне больше  в всего понравилась</a:t>
            </a:r>
            <a:r>
              <a:rPr lang="ru-RU" dirty="0" smtClean="0"/>
              <a:t> песня «Школьный вальс»  при каждом  слушанием  я </a:t>
            </a:r>
            <a:r>
              <a:rPr lang="ru-RU" dirty="0" err="1" smtClean="0"/>
              <a:t>вспаминаю</a:t>
            </a:r>
            <a:r>
              <a:rPr lang="ru-RU" dirty="0" smtClean="0"/>
              <a:t> школу, уроки, любимых учителей, </a:t>
            </a:r>
            <a:r>
              <a:rPr lang="ru-RU" smtClean="0"/>
              <a:t>и друзей.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1100</TotalTime>
  <Words>124</Words>
  <Application>Microsoft Office PowerPoint</Application>
  <PresentationFormat>Экран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Автор литературного текста и композитор </vt:lpstr>
      <vt:lpstr>История</vt:lpstr>
      <vt:lpstr>История</vt:lpstr>
      <vt:lpstr>История</vt:lpstr>
      <vt:lpstr>Музыкальны анализ №1 </vt:lpstr>
      <vt:lpstr>Музыкальный анализ №2</vt:lpstr>
      <vt:lpstr>Музыкальный анализ №3</vt:lpstr>
      <vt:lpstr> Какая из композиций понравилась больше всего и почему? 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GIZZATULLIN</dc:creator>
  <cp:lastModifiedBy>GIZZATULLIN</cp:lastModifiedBy>
  <cp:revision>58</cp:revision>
  <dcterms:created xsi:type="dcterms:W3CDTF">2018-12-24T13:32:33Z</dcterms:created>
  <dcterms:modified xsi:type="dcterms:W3CDTF">2019-01-18T14:30:39Z</dcterms:modified>
</cp:coreProperties>
</file>