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0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1)Арам Ильич Хачатурян сюита №2 «Маскарад»-это очень </a:t>
            </a:r>
            <a:r>
              <a:rPr lang="ru-RU" sz="1600" u="sng" dirty="0" err="1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задумчивая,торжественная,волшебная</a:t>
            </a:r>
            <a:r>
              <a:rPr lang="ru-RU" sz="1600" u="sng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сюита.Слушая</a:t>
            </a:r>
            <a:r>
              <a:rPr lang="ru-RU" sz="1600" u="sng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 её мы погружаемся в волшебный мир парящей музыки</a:t>
            </a:r>
            <a:r>
              <a:rPr lang="ru-RU" sz="1600" u="sng" dirty="0" smtClean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91250" cy="43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u="sng" dirty="0">
                <a:latin typeface="Arial Black" pitchFamily="34" charset="0"/>
              </a:rPr>
              <a:t>2)</a:t>
            </a:r>
            <a:r>
              <a:rPr lang="ru-RU" sz="1600" u="sng" dirty="0" err="1">
                <a:latin typeface="Arial Black" pitchFamily="34" charset="0"/>
              </a:rPr>
              <a:t>Фридерик</a:t>
            </a:r>
            <a:r>
              <a:rPr lang="ru-RU" sz="1600" u="sng" dirty="0">
                <a:latin typeface="Arial Black" pitchFamily="34" charset="0"/>
              </a:rPr>
              <a:t> </a:t>
            </a:r>
            <a:r>
              <a:rPr lang="ru-RU" sz="1600" u="sng" dirty="0" smtClean="0">
                <a:latin typeface="Arial Black" pitchFamily="34" charset="0"/>
              </a:rPr>
              <a:t>Шопен «Вальс </a:t>
            </a:r>
            <a:r>
              <a:rPr lang="ru-RU" sz="1600" u="sng" dirty="0" err="1" smtClean="0">
                <a:latin typeface="Arial Black" pitchFamily="34" charset="0"/>
              </a:rPr>
              <a:t>Додиез</a:t>
            </a:r>
            <a:r>
              <a:rPr lang="ru-RU" sz="1600" u="sng" dirty="0" smtClean="0">
                <a:latin typeface="Arial Black" pitchFamily="34" charset="0"/>
              </a:rPr>
              <a:t> </a:t>
            </a:r>
            <a:r>
              <a:rPr lang="ru-RU" sz="1600" u="sng" dirty="0" err="1" smtClean="0">
                <a:latin typeface="Arial Black" pitchFamily="34" charset="0"/>
              </a:rPr>
              <a:t>минонор</a:t>
            </a:r>
            <a:r>
              <a:rPr lang="ru-RU" sz="1600" u="sng" dirty="0" smtClean="0">
                <a:latin typeface="Arial Black" pitchFamily="34" charset="0"/>
              </a:rPr>
              <a:t>»-фортепианное </a:t>
            </a:r>
            <a:r>
              <a:rPr lang="ru-RU" sz="1600" u="sng" dirty="0" err="1">
                <a:latin typeface="Arial Black" pitchFamily="34" charset="0"/>
              </a:rPr>
              <a:t>произведение,очень</a:t>
            </a:r>
            <a:r>
              <a:rPr lang="ru-RU" sz="1600" u="sng" dirty="0">
                <a:latin typeface="Arial Black" pitchFamily="34" charset="0"/>
              </a:rPr>
              <a:t> ярко меняются </a:t>
            </a:r>
            <a:r>
              <a:rPr lang="ru-RU" sz="1600" u="sng" dirty="0" err="1" smtClean="0">
                <a:latin typeface="Arial Black" pitchFamily="34" charset="0"/>
              </a:rPr>
              <a:t>картины,контрасные</a:t>
            </a:r>
            <a:r>
              <a:rPr lang="ru-RU" sz="1600" u="sng" dirty="0" smtClean="0">
                <a:latin typeface="Arial Black" pitchFamily="34" charset="0"/>
              </a:rPr>
              <a:t> </a:t>
            </a:r>
            <a:r>
              <a:rPr lang="ru-RU" sz="1600" u="sng" dirty="0" err="1">
                <a:latin typeface="Arial Black" pitchFamily="34" charset="0"/>
              </a:rPr>
              <a:t>мелодии.Я</a:t>
            </a:r>
            <a:r>
              <a:rPr lang="ru-RU" sz="1600" u="sng" dirty="0">
                <a:latin typeface="Arial Black" pitchFamily="34" charset="0"/>
              </a:rPr>
              <a:t> обожаю такую музыку</a:t>
            </a:r>
            <a:r>
              <a:rPr lang="ru-RU" sz="1600" u="sng" dirty="0" smtClean="0"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5352"/>
            <a:ext cx="5715000" cy="57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16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u="sng" dirty="0" err="1" smtClean="0">
                <a:latin typeface="Arial Black" pitchFamily="34" charset="0"/>
              </a:rPr>
              <a:t>Совецкая</a:t>
            </a:r>
            <a:r>
              <a:rPr lang="ru-RU" sz="2400" u="sng" dirty="0" smtClean="0">
                <a:latin typeface="Arial Black" pitchFamily="34" charset="0"/>
              </a:rPr>
              <a:t> песня о школе «Когда уйдем со школьного двора» из кинофильма «</a:t>
            </a:r>
            <a:r>
              <a:rPr lang="ru-RU" sz="2400" u="sng" dirty="0" err="1" smtClean="0">
                <a:latin typeface="Arial Black" pitchFamily="34" charset="0"/>
              </a:rPr>
              <a:t>Розыгрыш».Эта</a:t>
            </a:r>
            <a:r>
              <a:rPr lang="ru-RU" sz="2400" u="sng" dirty="0" smtClean="0">
                <a:latin typeface="Arial Black" pitchFamily="34" charset="0"/>
              </a:rPr>
              <a:t> песня  о прощании со </a:t>
            </a:r>
            <a:r>
              <a:rPr lang="ru-RU" sz="2400" u="sng" dirty="0" err="1" smtClean="0">
                <a:latin typeface="Arial Black" pitchFamily="34" charset="0"/>
              </a:rPr>
              <a:t>школой.Песни</a:t>
            </a:r>
            <a:r>
              <a:rPr lang="ru-RU" sz="2400" u="sng" dirty="0" smtClean="0">
                <a:latin typeface="Arial Black" pitchFamily="34" charset="0"/>
              </a:rPr>
              <a:t> </a:t>
            </a:r>
            <a:r>
              <a:rPr lang="ru-RU" sz="2400" u="sng" dirty="0" err="1" smtClean="0">
                <a:latin typeface="Arial Black" pitchFamily="34" charset="0"/>
              </a:rPr>
              <a:t>совецких</a:t>
            </a:r>
            <a:r>
              <a:rPr lang="ru-RU" sz="2400" u="sng" dirty="0" smtClean="0">
                <a:latin typeface="Arial Black" pitchFamily="34" charset="0"/>
              </a:rPr>
              <a:t> времен учат жить нас.</a:t>
            </a:r>
          </a:p>
          <a:p>
            <a:pPr marL="0" indent="0" algn="ctr">
              <a:buNone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8488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14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4</cp:revision>
  <dcterms:created xsi:type="dcterms:W3CDTF">2019-01-09T16:55:50Z</dcterms:created>
  <dcterms:modified xsi:type="dcterms:W3CDTF">2019-01-09T18:04:02Z</dcterms:modified>
</cp:coreProperties>
</file>