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Дистанционная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Акмуллинская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олимпиада по музыке 5-7 классы 2 тур 2018-2019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653136"/>
            <a:ext cx="5832648" cy="172819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Камила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6а класса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73616" cy="6336704"/>
          </a:xfrm>
        </p:spPr>
        <p:txBody>
          <a:bodyPr/>
          <a:lstStyle/>
          <a:p>
            <a:pPr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		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целом, мое отношение к прослушанным произведениям осталось лишь  только положительным . Я уверена, что такие  произведения как вальс, еще на протяжении многих веков будут всех вдохновлять и наполнять душу прекрасными чувствами , готовыми в любой момент закружить нас в своем вихре.</a:t>
            </a:r>
          </a:p>
          <a:p>
            <a:endParaRPr lang="ru-RU" dirty="0"/>
          </a:p>
        </p:txBody>
      </p:sp>
      <p:pic>
        <p:nvPicPr>
          <p:cNvPr id="1026" name="Picture 2" descr="https://www.nowplayingutah.com/wp-content/uploads/sites/www.nowplayingutah.com/images/2016/12/primary-Viennese-Waltz-Dance-Class---Prepare-for-a-Black-Tie-Affair--148191479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56992"/>
            <a:ext cx="4536503" cy="3113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Венский вальс «Маскарад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Композитор: Арам Хачатурян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avatars.mds.yandex.net/get-pdb/215709/103175ce-bed6-4f16-beb9-5a619e76f6a3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552728" cy="4165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История создания этого  произведения сводится к столетию со дня смерти Лермонтова (1814—1841) Именно поэтому Московский театр имени Вахтангова ставил его драму «Маскарад» . Музыка Театром имени Вахтангова была заказана Хачатуряну, который без промедления с удовольствием согласился 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Несмотря на быстрый темп, венскому вальсу свойственны плавность исполнения, изящество, которому не мешают стремительное кружение и повороты, один мотив непосредственно выливается из другого сохраняя свое нежно-грустное настроение.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Вальс До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минор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125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Композитор: Фредерик Шопен</a:t>
            </a:r>
          </a:p>
          <a:p>
            <a:endParaRPr lang="ru-RU" dirty="0"/>
          </a:p>
        </p:txBody>
      </p:sp>
      <p:pic>
        <p:nvPicPr>
          <p:cNvPr id="16386" name="Picture 2" descr="https://i.ytimg.com/vi/MmkCIeoTm3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04078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В этом сочинении Шопена нашли отражение тяжелые времена в его жизни , которые были связаны с расстроившейся свадьбой – композитор планировал связать себя брачными узами с Марией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Водзиньской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однако этому не суждено было случиться.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Настроение вальсу придает его легкость и головокружительность, словно дуновение ветерка, которая погружает нас в круговорот фантазий  с нотками легкой грусти, завораживающей всех  слушателей.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https://cdn.otr24.com/static/upload/w3/bl/jf/dt/w3bljfdt7wnwjpzm63qg5q56wpmgra2zp5vwnchq_thumb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«Когда уйдем со школьного двора»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Композитор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Флярковский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Автор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лит-го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текста: 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Дидуров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Ильшат\Desktop\ЛЛЯЛЯЛЯЛЯЛЯЛЯЛЯЛЯЯЯЯЯЯЯЯЯЯЯЯЯЯЯЯЯЯЯЯЯЯЯЯ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20888"/>
            <a:ext cx="5832648" cy="389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0486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		Эта песня впервые прозвучала в фильме режиссёра Владимира Меньшова "Розыгрыш". Исполнили ее ВИА "Добры молодцы". После выхода фильма эта песня стала школьным гимном и стали называть ее "Прощальный вальс".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		Легкая с нотками ностальгии и грусти песня-вальс сразу западает в душу. Не зря ее часто можно услышать на последних звонках для выпускников, ведь именно эта мелодия навевает все воспоминания, накопленные за время учебы.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музыкальных композиций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Каждое из этих  музыкальных произведений отличается  по своему характеру и настроению.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венском вальсе сразу ощущается грандиозность и масштабность.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вальсе Шопена же, наоборот, чувствуется нотки одиночества и хрупкости, которые захватят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свой вихрь.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песня-вальс  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Флярковского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непременно погрузит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все прекрасные моменты школьной жизни и возможно заставит появится слезинке.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Больше всего, мне понравился венский вальс к драме «Маскарад». Его восторженное настроение, четкий ритм, вслушиваюсь в него, понимаю, что в нем есть что-то возвышенное, прекрасное, очаровывающее и манящее, которое передает всю грандиозность и сразу погружает в эту атмосферу балов.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.vimeocdn.com/video/445995690_1280x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5400600" cy="303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Дистанционная Акмуллинская олимпиада по музыке 5-7 классы 2 тур 2018-2019 уч.год</vt:lpstr>
      <vt:lpstr>Венский вальс «Маскарад»</vt:lpstr>
      <vt:lpstr>Слайд 3</vt:lpstr>
      <vt:lpstr>Вальс До # минор №7</vt:lpstr>
      <vt:lpstr>Слайд 5</vt:lpstr>
      <vt:lpstr>«Когда уйдем со школьного двора»</vt:lpstr>
      <vt:lpstr>Слайд 7</vt:lpstr>
      <vt:lpstr>Сравнение музыкальных композиций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Ильшат</dc:creator>
  <cp:lastModifiedBy>Ильшат</cp:lastModifiedBy>
  <cp:revision>30</cp:revision>
  <dcterms:created xsi:type="dcterms:W3CDTF">2019-01-05T15:51:40Z</dcterms:created>
  <dcterms:modified xsi:type="dcterms:W3CDTF">2019-01-05T20:33:25Z</dcterms:modified>
</cp:coreProperties>
</file>