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90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06.01.2019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06.01.2019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06.01.2019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06.01.2019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988841"/>
            <a:ext cx="7772400" cy="1611610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Дистанционная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Акмуллинская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олимпиада по музыке 5-7 классы 2 тур 2018-2019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уч.год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131840" y="4653136"/>
            <a:ext cx="5832648" cy="1728192"/>
          </a:xfrm>
        </p:spPr>
        <p:txBody>
          <a:bodyPr>
            <a:normAutofit/>
          </a:bodyPr>
          <a:lstStyle/>
          <a:p>
            <a:pPr algn="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Выполнила: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Сакаева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Камила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И. </a:t>
            </a:r>
          </a:p>
          <a:p>
            <a:pPr algn="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ученица 6а класса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260648"/>
            <a:ext cx="8373616" cy="6336704"/>
          </a:xfrm>
        </p:spPr>
        <p:txBody>
          <a:bodyPr/>
          <a:lstStyle/>
          <a:p>
            <a:pPr>
              <a:buNone/>
            </a:pPr>
            <a:r>
              <a:rPr lang="ru-RU" sz="2800" smtClean="0">
                <a:latin typeface="Times New Roman" pitchFamily="18" charset="0"/>
                <a:cs typeface="Times New Roman" pitchFamily="18" charset="0"/>
              </a:rPr>
              <a:t>  		В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целом, мое отношение к прослушанным произведениям осталось лишь  только положительным . Я уверена, что такие  произведения как вальс, еще на протяжении многих веков будут всех вдохновлять и наполнять душу прекрасными чувствами , готовыми в любой момент закружить нас в своем вихре.</a:t>
            </a:r>
          </a:p>
          <a:p>
            <a:endParaRPr lang="ru-RU" dirty="0"/>
          </a:p>
        </p:txBody>
      </p:sp>
      <p:pic>
        <p:nvPicPr>
          <p:cNvPr id="1026" name="Picture 2" descr="https://www.nowplayingutah.com/wp-content/uploads/sites/www.nowplayingutah.com/images/2016/12/primary-Viennese-Waltz-Dance-Class---Prepare-for-a-Black-Tie-Affair--1481914796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67744" y="3356992"/>
            <a:ext cx="4536503" cy="311394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Венский вальс «Маскарад</a:t>
            </a:r>
            <a:r>
              <a:rPr lang="ru-RU" dirty="0" smtClean="0"/>
              <a:t>»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1268760"/>
            <a:ext cx="8712968" cy="5589240"/>
          </a:xfrm>
        </p:spPr>
        <p:txBody>
          <a:bodyPr/>
          <a:lstStyle/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         Композитор: Арам Хачатурян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https://avatars.mds.yandex.net/get-pdb/215709/103175ce-bed6-4f16-beb9-5a619e76f6a3/s1200?webp=fals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59632" y="2060848"/>
            <a:ext cx="6552728" cy="416566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626469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      	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История создания этого  произведения сводится к столетию со дня смерти Лермонтова (1814—1841) Именно поэтому Московский театр имени Вахтангова ставил его драму «Маскарад» . Музыка Театром имени Вахтангова была заказана Хачатуряну, который без промедления с удовольствием согласился .</a:t>
            </a:r>
          </a:p>
          <a:p>
            <a:pPr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		Несмотря на быстрый темп, венскому вальсу свойственны плавность исполнения, изящество, которому не мешают стремительное кружение и повороты, один мотив непосредственно выливается из другого сохраняя свое нежно-грустное настроение.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Вальс До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#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минор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№7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412776"/>
            <a:ext cx="8280920" cy="5112568"/>
          </a:xfrm>
        </p:spPr>
        <p:txBody>
          <a:bodyPr/>
          <a:lstStyle/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      Композитор: Фредерик Шопен</a:t>
            </a:r>
          </a:p>
          <a:p>
            <a:endParaRPr lang="ru-RU" dirty="0"/>
          </a:p>
        </p:txBody>
      </p:sp>
      <p:pic>
        <p:nvPicPr>
          <p:cNvPr id="16386" name="Picture 2" descr="https://i.ytimg.com/vi/MmkCIeoTm3Y/maxresdefault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3608" y="2276872"/>
            <a:ext cx="7040782" cy="396044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		В этом сочинении Шопена нашли отражение тяжелые времена в его жизни , которые были связаны с расстроившейся свадьбой – композитор планировал связать себя брачными узами с Марией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Водзиньской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однако этому не суждено было случиться.</a:t>
            </a:r>
          </a:p>
          <a:p>
            <a:pPr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		Настроение вальсу придает его легкость и головокружительность, словно дуновение ветерка, которая погружает нас в круговорот фантазий  с нотками легкой грусти, завораживающей всех  слушателей. 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362" name="AutoShape 2" descr="https://cdn.otr24.com/static/upload/w3/bl/jf/dt/w3bljfdt7wnwjpzm63qg5q56wpmgra2zp5vwnchq_thumb1.jpg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«Когда уйдем со школьного двора»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544616"/>
          </a:xfrm>
        </p:spPr>
        <p:txBody>
          <a:bodyPr/>
          <a:lstStyle/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        Композитор А.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Флярковский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      Автор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лит-го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текста: А.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Дидуров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2" descr="C:\Users\Ильшат\Desktop\ЛЛЯЛЯЛЯЛЯЛЯЛЯЛЯЛЯЯЯЯЯЯЯЯЯЯЯЯЯЯЯЯЯЯЯЯЯЯЯЯя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75656" y="2420888"/>
            <a:ext cx="5832648" cy="389240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404664"/>
            <a:ext cx="8280920" cy="6048672"/>
          </a:xfrm>
        </p:spPr>
        <p:txBody>
          <a:bodyPr/>
          <a:lstStyle/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		Эта песня впервые прозвучала в фильме режиссёра Владимира Меньшова "Розыгрыш". Исполнили ее ВИА "Добры молодцы". После выхода фильма эта песня стала школьным гимном и стали называть ее "Прощальный вальс".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		Легкая с нотками ностальгии и грусти песня-вальс сразу западает в душу. Не зря ее часто можно услышать на последних звонках для выпускников, ведь именно эта мелодия навевает все воспоминания, накопленные за время учебы.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Сравнение музыкальных композиций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	Каждое из этих  музыкальных произведений отличается  по своему характеру и настроению.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В венском вальсе сразу ощущается грандиозность и масштабность.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В вальсе Шопена же, наоборот, чувствуется нотки одиночества и хрупкости, которые захватят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нас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в свой вихрь. 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А песня-вальс  А.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Флярковского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 непременно погрузит в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нас 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во все прекрасные моменты школьной жизни и возможно заставит появится слезинке.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332656"/>
            <a:ext cx="8496944" cy="626469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		Больше всего, мне понравился венский вальс к драме «Маскарад». Его восторженное настроение, четкий ритм, вслушиваюсь в него, понимаю, что в нем есть что-то возвышенное, прекрасное, очаровывающее и манящее, которое передает всю грандиозность и сразу погружает в эту атмосферу балов. </a:t>
            </a:r>
          </a:p>
          <a:p>
            <a:pPr>
              <a:buNone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 descr="https://i.vimeocdn.com/video/445995690_1280x72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7704" y="3140968"/>
            <a:ext cx="5400600" cy="303783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267</TotalTime>
  <Words>68</Words>
  <Application>Microsoft Office PowerPoint</Application>
  <PresentationFormat>Экран (4:3)</PresentationFormat>
  <Paragraphs>26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Дистанционная Акмуллинская олимпиада по музыке 5-7 классы 2 тур 2018-2019 уч.год</vt:lpstr>
      <vt:lpstr>Венский вальс «Маскарад»</vt:lpstr>
      <vt:lpstr>Слайд 3</vt:lpstr>
      <vt:lpstr>Вальс До # минор №7</vt:lpstr>
      <vt:lpstr>Слайд 5</vt:lpstr>
      <vt:lpstr>«Когда уйдем со школьного двора»</vt:lpstr>
      <vt:lpstr>Слайд 7</vt:lpstr>
      <vt:lpstr>Сравнение музыкальных композиций</vt:lpstr>
      <vt:lpstr>Слайд 9</vt:lpstr>
      <vt:lpstr>Слайд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Ильшат</dc:creator>
  <cp:lastModifiedBy>Ильшат</cp:lastModifiedBy>
  <cp:revision>30</cp:revision>
  <dcterms:created xsi:type="dcterms:W3CDTF">2019-01-05T15:51:40Z</dcterms:created>
  <dcterms:modified xsi:type="dcterms:W3CDTF">2019-01-05T20:33:25Z</dcterms:modified>
</cp:coreProperties>
</file>