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/>
              <a:t>А</a:t>
            </a:r>
            <a:r>
              <a:rPr lang="ru-RU" b="1" i="1" dirty="0" err="1" smtClean="0"/>
              <a:t>кмуллинская</a:t>
            </a:r>
            <a:r>
              <a:rPr lang="ru-RU" b="1" i="1" dirty="0" smtClean="0"/>
              <a:t> олимпиада</a:t>
            </a:r>
            <a:br>
              <a:rPr lang="ru-RU" b="1" i="1" dirty="0" smtClean="0"/>
            </a:br>
            <a:r>
              <a:rPr lang="ru-RU" b="1" i="1" dirty="0" smtClean="0"/>
              <a:t>Первый музыкальный фрагмент из кинофильма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ru-RU" sz="2800" b="1" i="1" dirty="0" smtClean="0">
                <a:solidFill>
                  <a:srgbClr val="FF0000"/>
                </a:solidFill>
              </a:rPr>
              <a:t>Вальс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Маскарад,Арама</a:t>
            </a:r>
            <a:r>
              <a:rPr lang="ru-RU" sz="2800" b="1" i="1" dirty="0" smtClean="0">
                <a:solidFill>
                  <a:srgbClr val="FF0000"/>
                </a:solidFill>
              </a:rPr>
              <a:t> Хачатуряна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создание.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1941 году, к столетию со дня смерти Лермонтова (1814—1841), Московский театр имени Вахтангова ставил его драму «Маскарад». Это одно из самых значительных произведений безвременно погибшего поэта. В драме, написанной в 1835 году, сразу после окончания юнкерского училища, но уже далеко не первой, Лермонтов создал образ, в дальнейшем развитый в «Герое нашего времени» (Печорин), а также картину светского Петербурга. Ее герой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Арбенин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фигура зловещая и трагическая. Проведший бурно юность, живущий в мире «самолюбивых дум и ледяных страстей», он разочаровался во всем, но нашел счастье в любви молодой, прекрасной и чистой женщины. Однако Нина совершает неосторожный поступок: она приезжает на маскарад, один из тех — в доме Энгельгардта, — в которых бывает весь высший свет, и там теряет браслет, подаренный мужем. Этот браслет случайно находит баронесса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Штраль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дарит его как доказательство любви князю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Звездичу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Князь хвалится им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Арбенину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Тот узнает браслет жены, и, не веря ее объяснениям, охваченный бешеной ревностью, отравляет ее.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Музыкальный анализ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Арам Хачатурян составил свою сюиту из пяти наиболее ярких номеров звучащих в музыкальном оформлении спектакля.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 начинается вальсом. Это произведение по праву считается одним из наиболее эффектных творений композитора. Его музыка не столько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танцевальна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сколько изобразительна: она очень колоритно отражает весь драматизм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лермонтовской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пьесы. Музыка вальса загадочно-прекрасна, но в то же время в ней чувствуется что-то демоническое. Неистово страстная, стремительно взлетающая мелодическая линия первых фраз произведения наполнена тревожными предчувствиями трагического исхода. Следующая затем тема весьма контрастна по сравнению с первой: она очень трогательна и вдохновенна, так как характеризует романтический образ главной героини. Средняя часть вальса, включающая всего сорок тактов, своей торжественно-напыщенной мелодией и полнозвучным аккордовым аккомпанементом рисует нам картину бала. В ней даже проскальзывают ритмические рисунки характерные для мазурки и полонеза. А далее реприза: вновь возвращается мятежный вальс.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535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29599"/>
          </a:xfrm>
        </p:spPr>
        <p:txBody>
          <a:bodyPr>
            <a:normAutofit fontScale="47500" lnSpcReduction="2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Свой восхитительный вальс к драме М. Лермонтова «Маскарад» композитор посвятил Алле Александровне Казанской – замечательной актрисе исполнявшей роль Нины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Арбениной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большому сожалению, жизнь спектакля театра им. Е. Вахтангова по драме М. Лермонтова «Маскарад, премьера которого состоялась в самый канун Великой Отечественной войны, была очень недолгой. Во время налёта вражеской авиации, в ночь на 24 июля спасая людей, погиб заслуженный артист России Василий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Куза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исполнитель роли князя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Звездича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Кроме того, здание театра во время этого обстрела было сильно разрушено.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Художницу, писавшую портрет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Арама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Ильича Хачатуряна, во время сеанса позирования для которой композитор «услышал» одну из тем своего знаменитого вальса, звали Евгения Владимировна Пастернак. Она была первой женой выдающегося поэта и автора знаменитого романа «Доктор Живаго» Пастернак Бориса Леонидовича.</a:t>
            </a:r>
          </a:p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Михаил Лермонтов создал такое глубочайшее произведение как драма «Маскарад» будучи очень молодым человеком, в то время ему исполнился всего 21 год. Пьеса тут же попала под цензурный запрет, и хотя драматургу пришлось трижды её переделывать, однако ни в печати, ни на сцене «Маскарад» он так и не увидел. Цензура запрещала драму по той причине, что считала недопустимым критические замечания против </a:t>
            </a:r>
            <a:r>
              <a:rPr lang="ru-RU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энгельгардтовских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костюмированных балов, которые посещали члены царской семьи. К тому же высказывалось мнение, что в драме описывался случай в действительности происшедший в Санкт- Петербурге.</a:t>
            </a:r>
          </a:p>
          <a:p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понравилось в основном </a:t>
            </a:r>
            <a:r>
              <a:rPr lang="ru-RU" smtClean="0"/>
              <a:t>первая композиция, </a:t>
            </a:r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0F0F0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</TotalTime>
  <Words>470</Words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Литейная</vt:lpstr>
      <vt:lpstr>Акмуллинская олимпиада Первый музыкальный фрагмент из кинофильма </vt:lpstr>
      <vt:lpstr>История создание.</vt:lpstr>
      <vt:lpstr>Музыкальный анализ </vt:lpstr>
      <vt:lpstr>)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Акмуллинская олимпиада Первый музыкальный фрагмент из кинофильма </dc:title>
  <cp:lastModifiedBy>Alfaline-PC</cp:lastModifiedBy>
  <cp:revision>2</cp:revision>
  <dcterms:modified xsi:type="dcterms:W3CDTF">2018-12-23T11:51:06Z</dcterms:modified>
</cp:coreProperties>
</file>