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DBF5-418C-4BD6-B1F7-DBC1860DC605}" type="datetimeFigureOut">
              <a:rPr lang="ru-RU" smtClean="0"/>
              <a:t>23.12.2018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278AF-3539-44D3-8006-A9BEF91B59C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DBF5-418C-4BD6-B1F7-DBC1860DC605}" type="datetimeFigureOut">
              <a:rPr lang="ru-RU" smtClean="0"/>
              <a:t>23.12.2018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278AF-3539-44D3-8006-A9BEF91B59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DBF5-418C-4BD6-B1F7-DBC1860DC605}" type="datetimeFigureOut">
              <a:rPr lang="ru-RU" smtClean="0"/>
              <a:t>23.12.2018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278AF-3539-44D3-8006-A9BEF91B59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DBF5-418C-4BD6-B1F7-DBC1860DC605}" type="datetimeFigureOut">
              <a:rPr lang="ru-RU" smtClean="0"/>
              <a:t>23.12.2018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278AF-3539-44D3-8006-A9BEF91B59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DBF5-418C-4BD6-B1F7-DBC1860DC605}" type="datetimeFigureOut">
              <a:rPr lang="ru-RU" smtClean="0"/>
              <a:t>23.12.2018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278AF-3539-44D3-8006-A9BEF91B59C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DBF5-418C-4BD6-B1F7-DBC1860DC605}" type="datetimeFigureOut">
              <a:rPr lang="ru-RU" smtClean="0"/>
              <a:t>23.12.2018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278AF-3539-44D3-8006-A9BEF91B59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DBF5-418C-4BD6-B1F7-DBC1860DC605}" type="datetimeFigureOut">
              <a:rPr lang="ru-RU" smtClean="0"/>
              <a:t>23.12.2018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278AF-3539-44D3-8006-A9BEF91B59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DBF5-418C-4BD6-B1F7-DBC1860DC605}" type="datetimeFigureOut">
              <a:rPr lang="ru-RU" smtClean="0"/>
              <a:t>23.12.2018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278AF-3539-44D3-8006-A9BEF91B59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DBF5-418C-4BD6-B1F7-DBC1860DC605}" type="datetimeFigureOut">
              <a:rPr lang="ru-RU" smtClean="0"/>
              <a:t>23.12.2018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278AF-3539-44D3-8006-A9BEF91B59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DBF5-418C-4BD6-B1F7-DBC1860DC605}" type="datetimeFigureOut">
              <a:rPr lang="ru-RU" smtClean="0"/>
              <a:t>23.12.2018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278AF-3539-44D3-8006-A9BEF91B59C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1DBF5-418C-4BD6-B1F7-DBC1860DC605}" type="datetimeFigureOut">
              <a:rPr lang="ru-RU" smtClean="0"/>
              <a:t>23.12.2018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46278AF-3539-44D3-8006-A9BEF91B59C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A21DBF5-418C-4BD6-B1F7-DBC1860DC605}" type="datetimeFigureOut">
              <a:rPr lang="ru-RU" smtClean="0"/>
              <a:t>23.12.2018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46278AF-3539-44D3-8006-A9BEF91B59CB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oundtimes.ru/muzykalnaya-shkatulka/velikie-kompozitory/aleksandr-glazunov" TargetMode="External"/><Relationship Id="rId2" Type="http://schemas.openxmlformats.org/officeDocument/2006/relationships/hyperlink" Target="http://soundtimes.ru/muzykalnaya-shkatulka/velikie-kompozitory/aram-khachaturyan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2000263"/>
          </a:xfrm>
        </p:spPr>
        <p:txBody>
          <a:bodyPr/>
          <a:lstStyle/>
          <a:p>
            <a:r>
              <a:rPr lang="ru-RU" dirty="0" err="1" smtClean="0"/>
              <a:t>Акмуллинская</a:t>
            </a:r>
            <a:r>
              <a:rPr lang="ru-RU" dirty="0" smtClean="0"/>
              <a:t> олимпиада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000372"/>
            <a:ext cx="6400800" cy="2638428"/>
          </a:xfrm>
        </p:spPr>
        <p:txBody>
          <a:bodyPr/>
          <a:lstStyle/>
          <a:p>
            <a:r>
              <a:rPr lang="ru-RU" dirty="0" smtClean="0"/>
              <a:t>1.Первый музыкальный фрагмент из кинофильма ,,Вальс Маскарад,, </a:t>
            </a:r>
            <a:r>
              <a:rPr lang="ru-RU" dirty="0" err="1" smtClean="0"/>
              <a:t>Арама</a:t>
            </a:r>
            <a:r>
              <a:rPr lang="ru-RU" dirty="0" smtClean="0"/>
              <a:t> Хачатуряна.             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Акмуллинская</a:t>
            </a:r>
            <a:r>
              <a:rPr lang="ru-RU" dirty="0" smtClean="0"/>
              <a:t> олимпиада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Мне понравилось</a:t>
            </a:r>
          </a:p>
          <a:p>
            <a:endParaRPr lang="ru-RU" dirty="0"/>
          </a:p>
          <a:p>
            <a:pPr>
              <a:buNone/>
            </a:pPr>
            <a:r>
              <a:rPr lang="ru-RU" dirty="0" err="1" smtClean="0"/>
              <a:t>Потому,что</a:t>
            </a:r>
            <a:r>
              <a:rPr lang="ru-RU" dirty="0" smtClean="0"/>
              <a:t> этот вальс он не </a:t>
            </a:r>
            <a:r>
              <a:rPr lang="ru-RU" dirty="0" err="1" smtClean="0"/>
              <a:t>минорный,а</a:t>
            </a:r>
            <a:r>
              <a:rPr lang="ru-RU" dirty="0" smtClean="0"/>
              <a:t> мажорный и я люблю мажорные </a:t>
            </a:r>
            <a:r>
              <a:rPr lang="ru-RU" dirty="0" err="1" smtClean="0"/>
              <a:t>произвидения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2143116"/>
            <a:ext cx="8143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музыкальный фрагмент Прощальный Вальс из к/</a:t>
            </a:r>
            <a:r>
              <a:rPr lang="ru-RU" dirty="0" err="1" smtClean="0"/>
              <a:t>ф</a:t>
            </a:r>
            <a:r>
              <a:rPr lang="ru-RU" dirty="0" smtClean="0"/>
              <a:t> "Розыгрыш,, </a:t>
            </a:r>
            <a:r>
              <a:rPr lang="ru-RU" b="1" dirty="0" err="1" smtClean="0"/>
              <a:t>Флярковского</a:t>
            </a:r>
            <a:r>
              <a:rPr lang="ru-RU" b="1" dirty="0" smtClean="0"/>
              <a:t>.                                    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2853"/>
            <a:ext cx="7772400" cy="1571635"/>
          </a:xfrm>
        </p:spPr>
        <p:txBody>
          <a:bodyPr/>
          <a:lstStyle/>
          <a:p>
            <a:r>
              <a:rPr lang="ru-RU" dirty="0" smtClean="0"/>
              <a:t>История создания.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714488"/>
            <a:ext cx="6400800" cy="5143512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В 1941 году исполнялось ровно сто лет со дня безвременной кончины великого русского поэта, прозаика и драматурга Михаила Юрьевича Лермонтова. Московский театр им. Евгения Вахтангова к этой трагической годовщине решил возобновить постановку его бессмертной драмы «Маскарад». Занявший не так давно должность главного режиссёра, Рубен Николаевич Симонов захотел поменять музыкальный материал, ранее звучавший в спектакле, а поскольку он хорошо был знаком с </a:t>
            </a:r>
            <a:r>
              <a:rPr lang="ru-RU" dirty="0">
                <a:hlinkClick r:id="rId2"/>
              </a:rPr>
              <a:t>творчеством Хачатуряна</a:t>
            </a:r>
            <a:r>
              <a:rPr lang="ru-RU" dirty="0"/>
              <a:t>, то сочинение музыки режиссёр поручил именно ему. Арам Ильич, который в то время уже проявил себя как блистательный театральный композитор, умевший превосходно чувствовать и вживаться в сценические постановки, с удовольствием принял это предложение. Во-первых, он очень любил </a:t>
            </a:r>
            <a:r>
              <a:rPr lang="ru-RU" dirty="0" err="1"/>
              <a:t>вахтанговский</a:t>
            </a:r>
            <a:r>
              <a:rPr lang="ru-RU" dirty="0"/>
              <a:t> театр, а во-вторых, восхищался гениальной драмой. Хачатурян видел этот спектакль в 1938 году и был немного удивлён, </a:t>
            </a:r>
            <a:r>
              <a:rPr lang="ru-RU" dirty="0" err="1"/>
              <a:t>почему</a:t>
            </a:r>
            <a:r>
              <a:rPr lang="ru-RU" dirty="0" err="1">
                <a:hlinkClick r:id="rId3"/>
              </a:rPr>
              <a:t>Александр</a:t>
            </a:r>
            <a:r>
              <a:rPr lang="ru-RU" dirty="0">
                <a:hlinkClick r:id="rId3"/>
              </a:rPr>
              <a:t> Глазунов</a:t>
            </a:r>
            <a:r>
              <a:rPr lang="ru-RU" dirty="0"/>
              <a:t>, сочинивший музыку к постановке Всеволода Мейерхольда, сам не написал вальс, а ведь о нём так взволнованно говорила главная героиня. В пьесе был использован </a:t>
            </a:r>
            <a:r>
              <a:rPr lang="ru-RU" dirty="0" err="1" smtClean="0"/>
              <a:t>знаме</a:t>
            </a:r>
            <a:r>
              <a:rPr lang="ru-RU" dirty="0"/>
              <a:t> К работе над заказом </a:t>
            </a:r>
            <a:r>
              <a:rPr lang="ru-RU" dirty="0" err="1"/>
              <a:t>вахтанговского</a:t>
            </a:r>
            <a:r>
              <a:rPr lang="ru-RU" dirty="0"/>
              <a:t> театра Хачатурян приступил без промедления и трудился увлеченно, хотя небольшие сложности он всё же испытывал, а именно с сочинением вальса. Арам Ильич желал создать что-то новое, достойное. Нужная мелодия пришла на ум композитору неожиданно, во время сеанса, когда он позировал художнице, писавшей его портрет. Это тема в знаменитом вальсе стала второй. В дальнейшем музыка сочинялась очень быстро и 21 июня 1941 года она прозвучала на премьере драмы «Маскарад». А затем началась страшная война, которая предрешила участь спектакля. Однако в 1943 году композитор наиболее интересные номера из музыки к драме пересочинил для концертного исполнения и сформировал их в сюиту.</a:t>
            </a:r>
          </a:p>
          <a:p>
            <a:r>
              <a:rPr lang="ru-RU" dirty="0"/>
              <a:t> </a:t>
            </a:r>
          </a:p>
          <a:p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Музыкальный анализ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ru-RU" dirty="0"/>
              <a:t>Ярко индивидуальный, самобытный стиль А.И.Хачатуряна, преемственно восходит к, с одной  стороны, к традициям армянской, азербайджанской, грузинской музыки, с другой стороны, его музыка вбирает достижения европейской и русской традиций, что проявилось:</a:t>
            </a:r>
          </a:p>
          <a:p>
            <a:pPr fontAlgn="base"/>
            <a:r>
              <a:rPr lang="ru-RU" dirty="0"/>
              <a:t>1.В области ритма, где сложность его организации, направленная на преодоление регулярной </a:t>
            </a:r>
            <a:r>
              <a:rPr lang="ru-RU" dirty="0" err="1"/>
              <a:t>акцентности</a:t>
            </a:r>
            <a:r>
              <a:rPr lang="ru-RU" dirty="0"/>
              <a:t> (в целом характерная примета </a:t>
            </a:r>
            <a:r>
              <a:rPr lang="ru-RU" dirty="0" err="1"/>
              <a:t>нач</a:t>
            </a:r>
            <a:r>
              <a:rPr lang="ru-RU" dirty="0"/>
              <a:t>. 20 века) сближает  приемы работы Хачатуряна с методом И.Стравинского.</a:t>
            </a:r>
          </a:p>
          <a:p>
            <a:pPr fontAlgn="base"/>
            <a:r>
              <a:rPr lang="ru-RU" dirty="0"/>
              <a:t>2. Широта и богатая эмоциональность мелодий, восходит  к стилистике П.И.Чайковского.</a:t>
            </a:r>
          </a:p>
          <a:p>
            <a:pPr fontAlgn="base"/>
            <a:r>
              <a:rPr lang="ru-RU" dirty="0"/>
              <a:t>3.Красочность и многоплановость оркестровой фактуры воспринята от русской классической композиторской школы.</a:t>
            </a:r>
          </a:p>
          <a:p>
            <a:pPr fontAlgn="base"/>
            <a:r>
              <a:rPr lang="ru-RU" dirty="0"/>
              <a:t>4.Токкатность, отличающая многие произведения композитора сближает, с одной стороны, со стилем Прокофьева, с другой – с народной танцевальной музыкой.</a:t>
            </a:r>
          </a:p>
          <a:p>
            <a:pPr fontAlgn="base"/>
            <a:r>
              <a:rPr lang="ru-RU" dirty="0"/>
              <a:t>5.Яркая характерность гармонического  языка Хачатуряна, связанная с активным использованием приемов </a:t>
            </a:r>
            <a:r>
              <a:rPr lang="ru-RU" dirty="0" err="1"/>
              <a:t>остинато</a:t>
            </a:r>
            <a:r>
              <a:rPr lang="ru-RU" dirty="0"/>
              <a:t> и органных пунктов восходит к народной армянской музыке.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Акмуллинская</a:t>
            </a:r>
            <a:r>
              <a:rPr lang="ru-RU" dirty="0" smtClean="0"/>
              <a:t> олимпиада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2.Второй музыкальный фрагмент </a:t>
            </a:r>
            <a:r>
              <a:rPr lang="ru-RU" dirty="0" err="1" smtClean="0"/>
              <a:t>Фридерика</a:t>
            </a:r>
            <a:r>
              <a:rPr lang="ru-RU" dirty="0" smtClean="0"/>
              <a:t> Шопена вальс ,,Минутка,,.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создания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Творчество Шопена - особое явление романтического искусства. Классическая ясность языка, лаконичность выражения, мудрая продуманность формы составляют неотъемлемые качества </a:t>
            </a:r>
            <a:r>
              <a:rPr lang="ru-RU" dirty="0" err="1"/>
              <a:t>шопеновской</a:t>
            </a:r>
            <a:r>
              <a:rPr lang="ru-RU" dirty="0"/>
              <a:t> музыки. Ему органически чужды романтические крайности, преувеличенность чувств, часто приводящие к ложному пафосу или излишнему многословию, расплывчатости. Романтическая свобода высказываний, </a:t>
            </a:r>
            <a:r>
              <a:rPr lang="ru-RU" dirty="0" err="1"/>
              <a:t>импровизационность</a:t>
            </a:r>
            <a:r>
              <a:rPr lang="ru-RU" dirty="0"/>
              <a:t> изложения всегда корректируются строгим логическим мышлением, организующим весь материал в отточенные, стройные формы, где каждая деталь, каждое построение находится в точных пропорциональных соотношениях с другими, в подчинении и зависимости от целого. Эти черты искусства Шопена придают его произведениям красоту, равную самым великим и совершенным творениям Моцарта, Бетховена, Глинки.</a:t>
            </a:r>
          </a:p>
          <a:p>
            <a:r>
              <a:rPr lang="ru-RU" dirty="0"/>
              <a:t>В творчестве Шопена вальс представляет сольную фортепианную пьесу, в которой бытовые корни и прикладное значение этого жанра стушёвываются. Поэтическое претворение получает самый ритм вальса, его кружащееся движение - то скользящее, воздушное, то вихревое, полётное. Вальсы Шопена, подобно его этюдам, перерастают в концертные пьесы, вдохновенные и глубокие, изящные и блестящие, в которых мастерски использован весь арсенал современной техники и виртуозного пианизма.</a:t>
            </a:r>
          </a:p>
          <a:p>
            <a:r>
              <a:rPr lang="ru-RU" dirty="0"/>
              <a:t>Вальсы Шопена разнохарактерны и различны по содержанию и средствам выражения. Среди них встречаются мечтательные, с поющей, широкого дыхания мелодией, как, например, </a:t>
            </a:r>
            <a:r>
              <a:rPr lang="ru-RU" dirty="0" err="1"/>
              <a:t>a-moll</a:t>
            </a:r>
            <a:r>
              <a:rPr lang="ru-RU" dirty="0"/>
              <a:t>, ор. 34 или </a:t>
            </a:r>
            <a:r>
              <a:rPr lang="ru-RU" dirty="0" err="1"/>
              <a:t>f-moll</a:t>
            </a:r>
            <a:r>
              <a:rPr lang="ru-RU" dirty="0"/>
              <a:t>, ор. 69; есть вальсы эстрадно-виртуозного типа, эффектные, темпераментные, как «большой блестящий вальс» </a:t>
            </a:r>
            <a:r>
              <a:rPr lang="ru-RU" dirty="0" err="1"/>
              <a:t>Еs-dur</a:t>
            </a:r>
            <a:r>
              <a:rPr lang="ru-RU" dirty="0"/>
              <a:t>, ор. 18 или </a:t>
            </a:r>
            <a:r>
              <a:rPr lang="ru-RU" dirty="0" err="1"/>
              <a:t>As-dur</a:t>
            </a:r>
            <a:r>
              <a:rPr lang="ru-RU" dirty="0"/>
              <a:t>, ор. 42. Вальс </a:t>
            </a:r>
            <a:r>
              <a:rPr lang="ru-RU" dirty="0" err="1"/>
              <a:t>cis-moll</a:t>
            </a:r>
            <a:r>
              <a:rPr lang="ru-RU" dirty="0"/>
              <a:t>, ор. 64 раскрывает тонкую поэзию скорбно-меланхолических образов Шопена. Поэзия вальсовой стихии, поднятая Шопеном, открыла неисчерпаемые перспективы развития этого жанра, который всесторонне разрабатывали Лист, Верди, Чайковский, Глазунов, Скрябин, советские композиторы.</a:t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Музыкальный анализ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 Лирические образы воплощались не одним поколением композиторов в музыкальных произведениях разных жанров. Романтиком нашего времени является выдающийся латышский композитор Раймонд </a:t>
            </a:r>
            <a:r>
              <a:rPr lang="ru-RU" dirty="0" err="1"/>
              <a:t>Паулс</a:t>
            </a:r>
            <a:r>
              <a:rPr lang="ru-RU" dirty="0"/>
              <a:t>. В его творчестве песня занимает самое почетное место. Среди них встречаются произведения разного характера: шуточные, повествовательные, детские, патриотические, но предпочтение композитор отдает лирическим образам. Песня «Листья желтые» - яркий тому пример.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Акмуллинская</a:t>
            </a:r>
            <a:r>
              <a:rPr lang="ru-RU" dirty="0" smtClean="0"/>
              <a:t> олимпиада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3.Третий музыкальный фрагмент</a:t>
            </a:r>
            <a:r>
              <a:rPr lang="ru-RU" dirty="0"/>
              <a:t> Прощальный Вальс из к/</a:t>
            </a:r>
            <a:r>
              <a:rPr lang="ru-RU" dirty="0" err="1"/>
              <a:t>ф</a:t>
            </a:r>
            <a:r>
              <a:rPr lang="ru-RU" dirty="0"/>
              <a:t> "</a:t>
            </a:r>
            <a:r>
              <a:rPr lang="ru-RU" dirty="0" smtClean="0"/>
              <a:t>Розыгрыш,, </a:t>
            </a:r>
            <a:r>
              <a:rPr lang="ru-RU" b="1" dirty="0" err="1" smtClean="0"/>
              <a:t>Флярковского</a:t>
            </a:r>
            <a:r>
              <a:rPr lang="ru-RU" b="1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создания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Стоит только послушать его песню «Бабочки». Для Олега же главное — достижение цели. Любыми способами. Не зря ему говорит отец: «Ты к своей цели идёшь — как мостки через болото перебрасываешь. Ну добежишь ты до своей цели раньше всех, и что? Скучно не станет?»</a:t>
            </a:r>
          </a:p>
          <a:p>
            <a:r>
              <a:rPr lang="ru-RU" dirty="0"/>
              <a:t>«Розыгрыш»</a:t>
            </a:r>
          </a:p>
          <a:p>
            <a:r>
              <a:rPr lang="ru-RU" dirty="0"/>
              <a:t>Никто не хотел браться за съемки заведомо провального фильма, но выпускник аспирантуры </a:t>
            </a:r>
            <a:r>
              <a:rPr lang="ru-RU" dirty="0" err="1"/>
              <a:t>ВГИКа</a:t>
            </a:r>
            <a:r>
              <a:rPr lang="ru-RU" dirty="0"/>
              <a:t> Владимир Меньшов, на счету которого была лишь снятая еще в годы учебы короткометражка под названием «К вопросу о диалектике восприятия искусства, или Утраченные грезы», решил рискнуть.</a:t>
            </a:r>
          </a:p>
          <a:p>
            <a:r>
              <a:rPr lang="ru-RU" dirty="0"/>
              <a:t>Риск, кроме того, заключался и в том, что в своей первой полнометражной ленте Меньшов наряду с такими звездами советского кино, как Наталья Фатеева, Евгения </a:t>
            </a:r>
            <a:r>
              <a:rPr lang="ru-RU" dirty="0" err="1"/>
              <a:t>Ханаева</a:t>
            </a:r>
            <a:r>
              <a:rPr lang="ru-RU" dirty="0"/>
              <a:t>, Зиновий Гердт и Олег Табаков, снял совсем юных начинающих актеров – Дмитрия </a:t>
            </a:r>
            <a:r>
              <a:rPr lang="ru-RU" dirty="0" err="1"/>
              <a:t>Харатьяна</a:t>
            </a:r>
            <a:r>
              <a:rPr lang="ru-RU" dirty="0"/>
              <a:t>, для которого «Розыгрыш» стал дебютом на экране, Наталью Вавилову и Евдокию Германову, сыгравших свои первые заметные роли.</a:t>
            </a:r>
          </a:p>
          <a:p>
            <a:r>
              <a:rPr lang="ru-RU" dirty="0"/>
              <a:t>Самым опытным из молодых артистов оказался снявшийся в роли антигероя Олега </a:t>
            </a:r>
            <a:r>
              <a:rPr lang="ru-RU" dirty="0" err="1"/>
              <a:t>Комаровского</a:t>
            </a:r>
            <a:r>
              <a:rPr lang="ru-RU" dirty="0"/>
              <a:t> Андрей Гусев, успевший сняться к тому времени в пяти фильмах. Второстепенные роли – одноклассников главных персонажей «Розыгрыша» сыграли старшеклассники московских школ.</a:t>
            </a:r>
          </a:p>
          <a:p>
            <a:r>
              <a:rPr lang="ru-RU" dirty="0"/>
              <a:t>Но результат превзошел все ожидания: вместо нудного нравоучительного школьного фильма, представляющего собой очередную вариацию на тему «что такое хорошо, и что такое плохо», у Меньшова получилась яркая, динамичная и, вместе с тем, заставляющая задуматься картина, которая вызвала большой интерес у молодежной аудитории.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Музыкальный анализ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Роль Марии Васильевны Девятовой, классной руководительницы девятого «Б», очень хотела сыграть Лидия Смирнова. Владимир Меньшов же видел в этой роли только Евгению </a:t>
            </a:r>
            <a:r>
              <a:rPr lang="ru-RU" dirty="0" err="1"/>
              <a:t>Ханаеву</a:t>
            </a:r>
            <a:r>
              <a:rPr lang="ru-RU" dirty="0"/>
              <a:t>, но сразу ответить отказом такой знаменитой актрисе, как Лидия Смирнова, молодой режиссер не решился. Чтобы выйти из положения, он пошел на хитрость, предложив обеим претенденткам пройти пробы.</a:t>
            </a:r>
          </a:p>
          <a:p>
            <a:r>
              <a:rPr lang="ru-RU" dirty="0"/>
              <a:t>После просмотра отснятого материала не только Меньшов, но и </a:t>
            </a:r>
            <a:r>
              <a:rPr lang="ru-RU" dirty="0" err="1"/>
              <a:t>мосфильмовское</a:t>
            </a:r>
            <a:r>
              <a:rPr lang="ru-RU" dirty="0"/>
              <a:t> начальство, утверждавшее кандидатуры исполнителей ролей в «Розыгрыше» приняло решение отдать роль </a:t>
            </a:r>
            <a:r>
              <a:rPr lang="ru-RU" dirty="0" err="1"/>
              <a:t>Ханаевой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62</TotalTime>
  <Words>799</Words>
  <Application>Microsoft Office PowerPoint</Application>
  <PresentationFormat>Экран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Акмуллинская олимпиада</vt:lpstr>
      <vt:lpstr>История создания.</vt:lpstr>
      <vt:lpstr>Музыкальный анализ</vt:lpstr>
      <vt:lpstr>Акмуллинская олимпиада</vt:lpstr>
      <vt:lpstr>История создания</vt:lpstr>
      <vt:lpstr>Музыкальный анализ</vt:lpstr>
      <vt:lpstr>Акмуллинская олимпиада</vt:lpstr>
      <vt:lpstr>История создания</vt:lpstr>
      <vt:lpstr>Музыкальный анализ</vt:lpstr>
      <vt:lpstr>Акмуллинская олимпиада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Акмулинская олимпиада</dc:title>
  <dc:creator>User</dc:creator>
  <cp:lastModifiedBy>User</cp:lastModifiedBy>
  <cp:revision>7</cp:revision>
  <dcterms:created xsi:type="dcterms:W3CDTF">2018-12-23T06:34:18Z</dcterms:created>
  <dcterms:modified xsi:type="dcterms:W3CDTF">2018-12-23T07:36:18Z</dcterms:modified>
</cp:coreProperties>
</file>