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8288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«Полёт шмеля»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Из оперы Н.А. Римского-Корсакова </a:t>
            </a:r>
          </a:p>
          <a:p>
            <a:r>
              <a:rPr lang="ru-RU" dirty="0" smtClean="0"/>
              <a:t>«Сказка о царе </a:t>
            </a:r>
            <a:r>
              <a:rPr lang="ru-RU" dirty="0" err="1" smtClean="0"/>
              <a:t>Салтане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389560" cy="5274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  Николай Андреевич Римский-Корсаков- один из известнейших русских композиторов, дирижёр и педагог, общественный деятель, музыкальный критик, участник «Могучей кучки». Среди его сочинений- 15 опер, 3 симфонии и множество других произведений и концертов. Одними из его известнейших опер являются «Снегурочка», «Садко», «</a:t>
            </a:r>
            <a:r>
              <a:rPr lang="ru-RU" sz="2600" dirty="0" err="1" smtClean="0"/>
              <a:t>Кащей</a:t>
            </a:r>
            <a:r>
              <a:rPr lang="ru-RU" sz="2600" dirty="0" smtClean="0"/>
              <a:t> Бессмертный», «Сказка о царе </a:t>
            </a:r>
            <a:r>
              <a:rPr lang="ru-RU" sz="2600" dirty="0" err="1" smtClean="0"/>
              <a:t>Салтане</a:t>
            </a:r>
            <a:r>
              <a:rPr lang="ru-RU" sz="2600" dirty="0" smtClean="0"/>
              <a:t>».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013176"/>
            <a:ext cx="8183880" cy="10515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Н.А.Римский-Корсаков (1844-1908)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 descr="9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692696"/>
            <a:ext cx="4680520" cy="4680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3435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52928" cy="54909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«Сказка о царе </a:t>
            </a:r>
            <a:r>
              <a:rPr lang="ru-RU" dirty="0" err="1" smtClean="0"/>
              <a:t>Салтане</a:t>
            </a:r>
            <a:r>
              <a:rPr lang="ru-RU" dirty="0" smtClean="0"/>
              <a:t>» - опера Н.А. Римского-Корсакова в 4 действиях. Источником сюжета послужила «Сказка о царе </a:t>
            </a:r>
            <a:r>
              <a:rPr lang="ru-RU" dirty="0" err="1" smtClean="0"/>
              <a:t>Салтане</a:t>
            </a:r>
            <a:r>
              <a:rPr lang="ru-RU" dirty="0" smtClean="0"/>
              <a:t>». Закончить произведение Николай Андреевич предполагал к столетию со дня рождения А.С.Пушкина, к 1899 году. Премьера оперы состоялась 21 октября 1900 года. Сам композитор это произведение очень любил</a:t>
            </a:r>
            <a:r>
              <a:rPr lang="ru-RU" smtClean="0"/>
              <a:t>, оно </a:t>
            </a:r>
            <a:r>
              <a:rPr lang="ru-RU" dirty="0" smtClean="0"/>
              <a:t>вызывала у него чувство гордости и восхищения собственным творчеством.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569072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  «Полёт шмеля»- оркестровая интермедия, написанная </a:t>
            </a:r>
            <a:r>
              <a:rPr lang="ru-RU" sz="2600" dirty="0" err="1" smtClean="0"/>
              <a:t>Н.А.Римским-Корсаковым</a:t>
            </a:r>
            <a:r>
              <a:rPr lang="ru-RU" sz="2600" dirty="0" smtClean="0"/>
              <a:t> для его оперы «Сказка о царе </a:t>
            </a:r>
            <a:r>
              <a:rPr lang="ru-RU" sz="2600" dirty="0" err="1" smtClean="0"/>
              <a:t>Салтане</a:t>
            </a:r>
            <a:r>
              <a:rPr lang="ru-RU" sz="2600" dirty="0" smtClean="0"/>
              <a:t>».</a:t>
            </a:r>
          </a:p>
          <a:p>
            <a:pPr>
              <a:buNone/>
            </a:pPr>
            <a:r>
              <a:rPr lang="ru-RU" sz="2600" dirty="0" smtClean="0"/>
              <a:t>  «Полётом шмеля» заканчивается третий акт, в котором, по сюжету оперы, Лебедь-птица превращает князя </a:t>
            </a:r>
            <a:r>
              <a:rPr lang="ru-RU" sz="2600" dirty="0" err="1" smtClean="0"/>
              <a:t>Гвидона</a:t>
            </a:r>
            <a:r>
              <a:rPr lang="ru-RU" sz="2600" dirty="0" smtClean="0"/>
              <a:t> в шмеля, что бы тот мог слетать к своему отцу. </a:t>
            </a:r>
          </a:p>
          <a:p>
            <a:pPr>
              <a:buNone/>
            </a:pPr>
            <a:r>
              <a:rPr lang="ru-RU" sz="2600" dirty="0" smtClean="0"/>
              <a:t>  Несмотря на то, что изначально «Полёт шмеля» был написан для оперы, сейчас многие воспринимают его за отдельное 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произведение. </a:t>
            </a:r>
            <a:endParaRPr lang="ru-R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97152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«Полёт шмеля»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2016-01-26_19-53-1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7700780" cy="31155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Я прослушала три варианта исполнения «Полёта шмеля».. У всех трёх произведений есть свои достоинства и отличительные черты. Трудно выбрать, какой из них мне понравился больше, но мне кажется, что это первый вариант. Я думаю, что он больше всего похож на жужжание шмеля и при его прослушивании у меня перед глазами возникают солнечные и яркие летние дни.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76672"/>
            <a:ext cx="8641080" cy="4187952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ru-RU" sz="2700" dirty="0" smtClean="0"/>
              <a:t>«Полёт шмеля»,как мне кажется, является</a:t>
            </a:r>
          </a:p>
          <a:p>
            <a:pPr>
              <a:buNone/>
            </a:pPr>
            <a:r>
              <a:rPr lang="ru-RU" sz="2700" dirty="0" smtClean="0"/>
              <a:t>одним из лучших произведений Николая</a:t>
            </a:r>
          </a:p>
          <a:p>
            <a:pPr>
              <a:buNone/>
            </a:pPr>
            <a:r>
              <a:rPr lang="ru-RU" sz="2700" dirty="0" smtClean="0"/>
              <a:t>Римского-Корсакова. Прослушав его</a:t>
            </a:r>
          </a:p>
          <a:p>
            <a:pPr>
              <a:buNone/>
            </a:pPr>
            <a:r>
              <a:rPr lang="ru-RU" sz="2700" dirty="0" smtClean="0"/>
              <a:t>однажды, возникнет желание</a:t>
            </a:r>
          </a:p>
          <a:p>
            <a:pPr>
              <a:buNone/>
            </a:pPr>
            <a:r>
              <a:rPr lang="ru-RU" sz="2700" dirty="0" err="1" smtClean="0"/>
              <a:t>переслушивать</a:t>
            </a:r>
            <a:r>
              <a:rPr lang="ru-RU" sz="2700" dirty="0" smtClean="0"/>
              <a:t> его снова и снова.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9">
      <a:dk1>
        <a:sysClr val="windowText" lastClr="000000"/>
      </a:dk1>
      <a:lt1>
        <a:srgbClr val="F78D1E"/>
      </a:lt1>
      <a:dk2>
        <a:srgbClr val="323232"/>
      </a:dk2>
      <a:lt2>
        <a:srgbClr val="E3DED1"/>
      </a:lt2>
      <a:accent1>
        <a:srgbClr val="783F04"/>
      </a:accent1>
      <a:accent2>
        <a:srgbClr val="F89F42"/>
      </a:accent2>
      <a:accent3>
        <a:srgbClr val="FFC000"/>
      </a:accent3>
      <a:accent4>
        <a:srgbClr val="C19859"/>
      </a:accent4>
      <a:accent5>
        <a:srgbClr val="664D26"/>
      </a:accent5>
      <a:accent6>
        <a:srgbClr val="C19859"/>
      </a:accent6>
      <a:hlink>
        <a:srgbClr val="433C29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322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«Полёт шмеля»</vt:lpstr>
      <vt:lpstr>Слайд 2</vt:lpstr>
      <vt:lpstr> Н.А.Римский-Корсаков (1844-1908)</vt:lpstr>
      <vt:lpstr>Слайд 4</vt:lpstr>
      <vt:lpstr>Слайд 5</vt:lpstr>
      <vt:lpstr>«Полёт шмеля»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«Полёт шмеля»</dc:title>
  <dc:creator>Администратор</dc:creator>
  <cp:lastModifiedBy>XTreme.ws</cp:lastModifiedBy>
  <cp:revision>19</cp:revision>
  <dcterms:created xsi:type="dcterms:W3CDTF">2019-01-16T18:53:37Z</dcterms:created>
  <dcterms:modified xsi:type="dcterms:W3CDTF">2019-01-23T17:36:33Z</dcterms:modified>
</cp:coreProperties>
</file>