
<file path=Configurations2/accelerator/current.xml>
</file>

<file path=META-INF/manifest.xml><?xml version="1.0" encoding="utf-8"?>
<manifest:manifest xmlns:manifest="urn:oasis:names:tc:opendocument:xmlns:manifest:1.0" manifest:version="1.2">
  <manifest:file-entry manifest:media-type="application/vnd.oasis.opendocument.presentation" manifest:version="1.2" manifest:full-path="/"/>
  <manifest:file-entry manifest:media-type="" manifest:full-path="Configurations2/accelerator/current.xml"/>
  <manifest:file-entry manifest:media-type="application/vnd.sun.xml.ui.configuration" manifest:full-path="Configurations2/"/>
  <manifest:file-entry manifest:media-type="image/png" manifest:full-path="Thumbnails/thumbnail.png"/>
  <manifest:file-entry manifest:media-type="text/xml" manifest:full-path="content.xml"/>
  <manifest:file-entry manifest:media-type="image/png" manifest:full-path="Pictures/10000000000008E600000BB83DA7A6EF.png"/>
  <manifest:file-entry manifest:media-type="image/png" manifest:full-path="Pictures/10000000000003C0000002D010E1E228.png"/>
  <manifest:file-entry manifest:media-type="image/png" manifest:full-path="Pictures/100000000000032000000258AC3A0849.png"/>
  <manifest:file-entry manifest:media-type="image/png" manifest:full-path="Pictures/10000000000003C0000002D0BB89BDE2.png"/>
  <manifest:file-entry manifest:media-type="image/png" manifest:full-path="Pictures/1000000000000BB8000008CAB734641A.png"/>
  <manifest:file-entry manifest:media-type="image/png" manifest:full-path="Pictures/10000000000003C0000002D08BDD9E54.png"/>
  <manifest:file-entry manifest:media-type="image/png" manifest:full-path="Pictures/100000000000023D000001AEF6470E06.png"/>
  <manifest:file-entry manifest:media-type="image/png" manifest:full-path="Pictures/10000000000003C0000002D07937323A.png"/>
  <manifest:file-entry manifest:media-type="text/xml" manifest:full-path="settings.xml"/>
  <manifest:file-entry manifest:media-type="text/xml" manifest:full-path="styles.xml"/>
  <manifest:file-entry manifest:media-type="text/xml" manifest:full-path="meta.xml"/>
</manifest:manifest>
</file>

<file path=content.xml><?xml version="1.0" encoding="utf-8"?>
<office:document-content xmlns:office="urn:oasis:names:tc:opendocument:xmlns:office:1.0" xmlns:style="urn:oasis:names:tc:opendocument:xmlns:style:1.0" xmlns:text="urn:oasis:names:tc:opendocument:xmlns:text:1.0" xmlns:table="urn:oasis:names:tc:opendocument:xmlns:table:1.0" xmlns:draw="urn:oasis:names:tc:opendocument:xmlns:drawing:1.0" xmlns:fo="urn:oasis:names:tc:opendocument:xmlns:xsl-fo-compatible:1.0" xmlns:xlink="http://www.w3.org/1999/xlink" xmlns:dc="http://purl.org/dc/elements/1.1/" xmlns:meta="urn:oasis:names:tc:opendocument:xmlns:meta:1.0" xmlns:number="urn:oasis:names:tc:opendocument:xmlns:datastyle:1.0" xmlns:presentation="urn:oasis:names:tc:opendocument:xmlns:presentation:1.0" xmlns:svg="urn:oasis:names:tc:opendocument:xmlns:svg-compatible:1.0" xmlns:chart="urn:oasis:names:tc:opendocument:xmlns:chart:1.0" xmlns:dr3d="urn:oasis:names:tc:opendocument:xmlns:dr3d:1.0" xmlns:math="http://www.w3.org/1998/Math/MathML" xmlns:form="urn:oasis:names:tc:opendocument:xmlns:form:1.0" xmlns:script="urn:oasis:names:tc:opendocument:xmlns:script:1.0" xmlns:ooo="http://openoffice.org/2004/office" xmlns:ooow="http://openoffice.org/2004/writer" xmlns:oooc="http://openoffice.org/2004/calc" xmlns:dom="http://www.w3.org/2001/xml-events" xmlns:xforms="http://www.w3.org/2002/xforms" xmlns:xsd="http://www.w3.org/2001/XMLSchema" xmlns:xsi="http://www.w3.org/2001/XMLSchema-instance" xmlns:smil="urn:oasis:names:tc:opendocument:xmlns:smil-compatible:1.0" xmlns:anim="urn:oasis:names:tc:opendocument:xmlns:animation:1.0" xmlns:rpt="http://openoffice.org/2005/report" xmlns:of="urn:oasis:names:tc:opendocument:xmlns:of:1.2" xmlns:xhtml="http://www.w3.org/1999/xhtml" xmlns:grddl="http://www.w3.org/2003/g/data-view#" xmlns:officeooo="http://openoffice.org/2009/office" xmlns:tableooo="http://openoffice.org/2009/table" xmlns:drawooo="http://openoffice.org/2010/draw" xmlns:field="urn:openoffice:names:experimental:ooo-ms-interop:xmlns:field:1.0" office:version="1.2">
  <office:scripts/>
  <office:automatic-styles>
    <style:style style:name="dp1" style:family="drawing-page">
      <style:drawing-page-properties presentation:background-visible="true" presentation:background-objects-visible="true" presentation:display-footer="false" presentation:display-page-number="false" presentation:display-date-time="false"/>
    </style:style>
    <style:style style:name="dp2" style:family="drawing-page">
      <style:drawing-page-properties presentation:display-header="true" presentation:display-footer="true" presentation:display-page-number="false" presentation:display-date-time="true"/>
    </style:style>
    <style:style style:name="gr1" style:family="graphic" style:parent-style-name="Объект_20_без_20_заливки_20_и_20_контура">
      <style:graphic-properties draw:textarea-vertical-align="middle" draw:color-mode="standard" draw:luminance="0%" draw:contrast="0%" draw:gamma="100%" draw:red="0%" draw:green="0%" draw:blue="0%" fo:clip="rect(0cm, 0cm, 0cm, 0cm)" draw:image-opacity="100%" style:mirror="none"/>
    </style:style>
    <style:style style:name="gr2" style:family="graphic">
      <style:graphic-properties style:protect="size"/>
    </style:style>
    <style:style style:name="gr3" style:family="graphic" style:parent-style-name="Объект_20_без_20_заливки_20_и_20_контура">
      <style:graphic-properties draw:stroke="none" draw:fill="none" draw:textarea-vertical-align="middle" draw:color-mode="standard" draw:luminance="0%" draw:contrast="0%" draw:gamma="100%" draw:red="0%" draw:green="0%" draw:blue="0%" fo:clip="rect(0cm, 0cm, 0cm, 0cm)" draw:image-opacity="100%" style:mirror="none"/>
    </style:style>
    <style:style style:name="pr1" style:family="presentation" style:parent-style-name="Обычный_20_1-title">
      <style:graphic-properties fo:min-height="6.043cm"/>
    </style:style>
    <style:style style:name="pr2" style:family="presentation" style:parent-style-name="Обычный_20_1-outline1">
      <style:graphic-properties fo:min-height="5.2cm"/>
    </style:style>
    <style:style style:name="pr3" style:family="presentation" style:parent-style-name="Обычный_20_1-notes">
      <style:graphic-properties draw:fill-color="#ffffff" fo:min-height="13.364cm"/>
    </style:style>
    <style:style style:name="pr4" style:family="presentation" style:parent-style-name="Обычный_20_1-title">
      <style:graphic-properties fo:min-height="3.174cm"/>
    </style:style>
    <style:style style:name="pr5" style:family="presentation" style:parent-style-name="Обычный_20_1-outline1">
      <style:graphic-properties fo:min-height="12.571cm"/>
    </style:style>
    <style:style style:name="pr6" style:family="presentation" style:parent-style-name="Обычный_20_1-outline1">
      <style:graphic-properties fo:min-height="13.488cm"/>
    </style:style>
    <style:style style:name="pr7" style:family="presentation" style:parent-style-name="Обычный_20_1-title">
      <style:graphic-properties fo:min-height="16.395cm"/>
    </style:style>
    <style:style style:name="pr8" style:family="presentation" style:parent-style-name="Обычный_20_1-title">
      <style:graphic-properties draw:stroke="none" draw:fill="none" fo:min-height="17.6cm"/>
    </style:style>
    <style:style style:name="pr9" style:family="presentation" style:parent-style-name="Обычный_20_1-title">
      <style:graphic-properties fo:min-height="15.037cm"/>
    </style:style>
    <style:style style:name="P1" style:family="paragraph">
      <style:paragraph-properties fo:margin-top="0cm" fo:margin-bottom="0cm" fo:line-height="100%" fo:text-align="center" style:text-autospace="none"/>
    </style:style>
    <style:style style:name="P2" style:family="paragraph">
      <style:paragraph-properties fo:margin-top="0cm" fo:margin-bottom="0cm" fo:line-height="100%" fo:text-align="center" style:text-autospace="none"/>
      <style:text-properties fo:color="#6600cc" fo:font-family="'Viner Hand ITC'" style:font-family-generic="script" style:font-pitch="variable" fo:font-size="24pt" fo:font-style="italic" fo:font-weight="bold" style:font-family-asian="Verdana" style:font-family-generic-asian="swiss" style:font-pitch-asian="variable" style:font-size-asian="24pt" style:language-asian="ru" style:country-asian="RU" style:font-style-asian="italic" style:font-weight-asian="bold" style:font-family-complex="Verdana" style:font-family-generic-complex="swiss" style:font-pitch-complex="variable" style:font-size-complex="24pt" style:font-style-complex="italic" style:font-weight-complex="bold"/>
    </style:style>
    <style:style style:name="P3" style:family="paragraph">
      <style:text-properties fo:font-size="20pt" style:font-size-asian="20pt" style:font-size-complex="20pt"/>
    </style:style>
    <style:style style:name="P4" style:family="paragraph">
      <style:text-properties fo:color="#808080" fo:font-size="20pt" style:font-size-asian="20pt" style:font-size-complex="20pt"/>
    </style:style>
    <style:style style:name="P5" style:family="paragraph">
      <style:paragraph-properties fo:text-align="center"/>
    </style:style>
    <style:style style:name="P6" style:family="paragraph">
      <style:text-properties fo:font-size="20pt"/>
    </style:style>
    <style:style style:name="P7" style:family="paragraph">
      <style:paragraph-properties style:text-autospace="none"/>
    </style:style>
    <style:style style:name="P8" style:family="paragraph">
      <style:paragraph-properties style:text-autospace="none"/>
      <style:text-properties fo:color="#314004" fo:font-family="'Bahnschrift Light Condensed'" style:font-family-generic="swiss" style:font-pitch="variable" fo:font-size="14pt" fo:font-style="normal" fo:font-weight="bold" style:font-size-asian="14pt" style:font-style-asian="normal" style:font-weight-asian="bold" style:font-size-complex="14pt" style:font-style-complex="normal" style:font-weight-complex="bold"/>
    </style:style>
    <style:style style:name="P9" style:family="paragraph">
      <style:paragraph-properties style:text-autospace="none"/>
      <style:text-properties fo:color="#000000" fo:font-family="Verdana" style:font-family-generic="swiss" style:font-pitch="variable" fo:font-size="10pt" style:font-family-asian="Verdana" style:font-family-generic-asian="swiss" style:font-pitch-asian="variable" style:font-size-asian="10pt" style:font-family-complex="Verdana" style:font-family-generic-complex="swiss" style:font-pitch-complex="variable" style:font-size-complex="5.69999980926514pt"/>
    </style:style>
    <style:style style:name="P10" style:family="paragraph">
      <style:paragraph-properties style:text-autospace="none"/>
      <style:text-properties fo:color="#314004" fo:font-family="'Times New Roman'" style:font-style-name="Курсив" style:font-family-generic="roman" style:font-pitch="variable" fo:font-size="22pt" style:font-family-asian="Verdana" style:font-family-generic-asian="swiss" style:font-pitch-asian="variable" style:font-size-asian="22pt" style:font-family-complex="Verdana" style:font-family-generic-complex="swiss" style:font-pitch-complex="variable" style:font-size-complex="22pt"/>
    </style:style>
    <style:style style:name="T1" style:family="text">
      <style:text-properties fo:color="#6600cc" fo:font-family="'Viner Hand ITC'" style:font-family-generic="script" style:font-pitch="variable" fo:font-size="24pt" fo:font-style="italic" fo:font-weight="bold" style:font-family-asian="Verdana" style:font-family-generic-asian="swiss" style:font-pitch-asian="variable" style:font-size-asian="24pt" style:language-asian="ru" style:country-asian="RU" style:font-style-asian="italic" style:font-weight-asian="bold" style:font-family-complex="Verdana" style:font-family-generic-complex="swiss" style:font-pitch-complex="variable" style:font-size-complex="24pt" style:font-style-complex="italic" style:font-weight-complex="bold"/>
    </style:style>
    <style:style style:name="T2" style:family="text">
      <style:text-properties fo:color="#808080" fo:font-size="20pt" style:font-size-asian="20pt" style:font-size-complex="20pt"/>
    </style:style>
    <style:style style:name="T3" style:family="text">
      <style:text-properties fo:color="#314004" fo:font-family="'Times New Roman'" style:font-style-name="Курсив" style:font-family-generic="roman" style:font-pitch="variable" fo:font-size="14pt" fo:font-style="normal" fo:font-weight="bold" style:font-size-asian="14pt" style:font-style-asian="normal" style:font-weight-asian="bold" style:font-size-complex="14pt" style:font-style-complex="normal" style:font-weight-complex="bold"/>
    </style:style>
    <style:style style:name="T4" style:family="text">
      <style:text-properties fo:color="#314004" fo:font-family="'Bahnschrift Light Condensed'" style:font-family-generic="swiss" style:font-pitch="variable" fo:font-size="14pt" fo:font-style="normal" fo:font-weight="bold" style:font-size-asian="14pt" style:font-style-asian="normal" style:font-weight-asian="bold" style:font-size-complex="14pt" style:font-style-complex="normal" style:font-weight-complex="bold"/>
    </style:style>
    <style:style style:name="T5" style:family="text">
      <style:text-properties fo:color="#6600cc" fo:font-family="'Argor Got Scaqh'" style:font-pitch="variable" fo:font-size="20pt" fo:font-style="italic" fo:font-weight="bold" style:font-size-asian="20pt" style:font-style-asian="italic" style:font-weight-asian="bold" style:font-size-complex="20pt" style:font-style-complex="italic" style:font-weight-complex="bold"/>
    </style:style>
    <style:style style:name="T6" style:family="text">
      <style:text-properties fo:color="#314004" fo:font-family="'Times New Roman'" style:font-style-name="Курсив" style:font-family-generic="roman" style:font-pitch="variable" fo:font-size="22pt" fo:language="ru" fo:country="RU" fo:font-style="italic" fo:font-weight="bold" style:font-family-asian="Arial" style:font-family-generic-asian="swiss" style:font-pitch-asian="variable" style:font-size-asian="22pt" style:language-asian="ru" style:country-asian="RU" style:font-style-asian="italic" style:font-weight-asian="bold" style:font-family-complex="Arial" style:font-family-generic-complex="swiss" style:font-pitch-complex="variable" style:font-size-complex="22pt" style:language-complex="ar" style:country-complex="SA" style:font-style-complex="italic" style:font-weight-complex="bold"/>
    </style:style>
    <style:style style:name="T7" style:family="text">
      <style:text-properties fo:color="#6600cc"/>
    </style:style>
    <style:style style:name="T8" style:family="text">
      <style:text-properties fo:color="#314004" fo:font-family="'Times New Roman'" style:font-style-name="Курсив" style:font-family-generic="roman" style:font-pitch="variable" fo:font-size="20pt" fo:language="ru" fo:country="RU" fo:font-style="italic" fo:font-weight="bold" style:font-family-asian="Arial" style:font-family-generic-asian="swiss" style:font-pitch-asian="variable" style:font-size-asian="20pt" style:language-asian="ru" style:country-asian="RU" style:font-style-asian="italic" style:font-weight-asian="bold" style:font-family-complex="Arial" style:font-family-generic-complex="swiss" style:font-pitch-complex="variable" style:font-size-complex="20pt" style:language-complex="ar" style:country-complex="SA" style:font-style-complex="italic" style:font-weight-complex="bold"/>
    </style:style>
    <style:style style:name="T9" style:family="text">
      <style:text-properties fo:color="#314004" style:text-outline="false" style:text-line-through-style="none" fo:font-family="'Times New Roman'" style:font-style-name="Курсив" style:font-family-generic="roman" style:font-pitch="variable" fo:font-size="20pt" fo:letter-spacing="normal" fo:language="ru" fo:country="RU" fo:font-style="italic" fo:text-shadow="none" style:text-underline-style="none" fo:font-weight="bold" style:letter-kerning="true" style:font-family-asian="Arial" style:font-family-generic-asian="swiss" style:font-pitch-asian="variable" style:font-size-asian="20pt" style:language-asian="ru" style:country-asian="RU" style:font-style-asian="italic" style:font-weight-asian="bold" style:font-family-complex="Arial" style:font-family-generic-complex="swiss" style:font-pitch-complex="variable" style:font-size-complex="20pt" style:language-complex="ar" style:country-complex="SA" style:font-style-complex="italic" style:font-weight-complex="bold" style:text-emphasize="none" style:font-relief="none" style:text-overline-style="none" style:text-overline-color="font-color"/>
    </style:style>
    <style:style style:name="T10" style:family="text">
      <style:text-properties fo:color="#314004" fo:font-family="'Times New Roman'" style:font-style-name="Курсив" style:font-family-generic="roman" style:font-pitch="variable" fo:font-size="22pt" fo:font-style="italic" fo:font-weight="bold" style:font-family-asian="Verdana" style:font-family-generic-asian="swiss" style:font-pitch-asian="variable" style:font-size-asian="22pt" style:font-style-asian="italic" style:font-weight-asian="bold" style:font-family-complex="Verdana" style:font-family-generic-complex="swiss" style:font-pitch-complex="variable" style:font-size-complex="22pt" style:font-style-complex="italic" style:font-weight-complex="bold"/>
    </style:style>
    <style:style style:name="T11" style:family="text">
      <style:text-properties fo:color="#314004" fo:font-family="'Times New Roman'" style:font-style-name="Курсив" style:font-family-generic="roman" style:font-pitch="variable" fo:font-size="22pt" style:font-family-asian="Verdana" style:font-family-generic-asian="swiss" style:font-pitch-asian="variable" style:font-size-asian="22pt" style:font-family-complex="Verdana" style:font-family-generic-complex="swiss" style:font-pitch-complex="variable" style:font-size-complex="22pt"/>
    </style:style>
    <text:list-style style:name="L1">
      <text:list-level-style-bullet text:level="1" text:bullet-char="●">
        <style:list-level-properties text:min-label-width="0.6cm"/>
        <style:text-properties fo:font-family="StarSymbol" style:use-window-font-color="true" fo:font-size="45%"/>
      </text:list-level-style-bullet>
      <text:list-level-style-bullet text:level="2" text:bullet-char="●">
        <style:list-level-properties text:space-before="0.6cm" text:min-label-width="0.6cm"/>
        <style:text-properties fo:font-family="StarSymbol" style:use-window-font-color="true" fo:font-size="45%"/>
      </text:list-level-style-bullet>
      <text:list-level-style-bullet text:level="3" text:bullet-char="●">
        <style:list-level-properties text:space-before="1.2cm" text:min-label-width="0.6cm"/>
        <style:text-properties fo:font-family="StarSymbol" style:use-window-font-color="true" fo:font-size="45%"/>
      </text:list-level-style-bullet>
      <text:list-level-style-bullet text:level="4" text:bullet-char="●">
        <style:list-level-properties text:space-before="1.8cm" text:min-label-width="0.6cm"/>
        <style:text-properties fo:font-family="StarSymbol" style:use-window-font-color="true" fo:font-size="45%"/>
      </text:list-level-style-bullet>
      <text:list-level-style-bullet text:level="5" text:bullet-char="●">
        <style:list-level-properties text:space-before="2.4cm" text:min-label-width="0.6cm"/>
        <style:text-properties fo:font-family="StarSymbol" style:use-window-font-color="true" fo:font-size="45%"/>
      </text:list-level-style-bullet>
      <text:list-level-style-bullet text:level="6" text:bullet-char="●">
        <style:list-level-properties text:space-before="3cm" text:min-label-width="0.6cm"/>
        <style:text-properties fo:font-family="StarSymbol" style:use-window-font-color="true" fo:font-size="45%"/>
      </text:list-level-style-bullet>
      <text:list-level-style-bullet text:level="7" text:bullet-char="●">
        <style:list-level-properties text:space-before="3.6cm" text:min-label-width="0.6cm"/>
        <style:text-properties fo:font-family="StarSymbol" style:use-window-font-color="true" fo:font-size="45%"/>
      </text:list-level-style-bullet>
      <text:list-level-style-bullet text:level="8" text:bullet-char="●">
        <style:list-level-properties text:space-before="4.2cm" text:min-label-width="0.6cm"/>
        <style:text-properties fo:font-family="StarSymbol" style:use-window-font-color="true" fo:font-size="45%"/>
      </text:list-level-style-bullet>
      <text:list-level-style-bullet text:level="9" text:bullet-char="●">
        <style:list-level-properties text:space-before="4.8cm" text:min-label-width="0.6cm"/>
        <style:text-properties fo:font-family="StarSymbol" style:use-window-font-color="true" fo:font-size="45%"/>
      </text:list-level-style-bullet>
      <text:list-level-style-bullet text:level="10" text:bullet-char="●">
        <style:list-level-properties text:space-before="5.4cm" text:min-label-width="0.6cm"/>
        <style:text-properties fo:font-family="StarSymbol" style:use-window-font-color="true" fo:font-size="45%"/>
      </text:list-level-style-bullet>
    </text:list-style>
    <text:list-style style:name="L2">
      <text:list-level-style-bullet text:level="1" text:bullet-char="●">
        <style:list-level-properties text:space-before="0.3cm" text:min-label-width="0.9cm"/>
        <style:text-properties fo:font-family="StarSymbol" style:use-window-font-color="true" fo:font-size="45%"/>
      </text:list-level-style-bullet>
      <text:list-level-style-bullet text:level="2" text:bullet-char="–">
        <style:list-level-properties text:space-before="1.5cm" text:min-label-width="0.9cm"/>
        <style:text-properties fo:font-family="StarSymbol" style:use-window-font-color="true" fo:font-size="75%"/>
      </text:list-level-style-bullet>
      <text:list-level-style-bullet text:level="3" text:bullet-char="●">
        <style:list-level-properties text:space-before="2.8cm" text:min-label-width="0.8cm"/>
        <style:text-properties fo:font-family="StarSymbol" style:use-window-font-color="true" fo:font-size="45%"/>
      </text:list-level-style-bullet>
      <text:list-level-style-bullet text:level="4" text:bullet-char="–">
        <style:list-level-properties text:space-before="4.2cm" text:min-label-width="0.6cm"/>
        <style:text-properties fo:font-family="StarSymbol" style:use-window-font-color="true" fo:font-size="75%"/>
      </text:list-level-style-bullet>
      <text:list-level-style-bullet text:level="5" text:bullet-char="●">
        <style:list-level-properties text:space-before="5.4cm" text:min-label-width="0.6cm"/>
        <style:text-properties fo:font-family="StarSymbol" style:use-window-font-color="true" fo:font-size="45%"/>
      </text:list-level-style-bullet>
      <text:list-level-style-bullet text:level="6" text:bullet-char="●">
        <style:list-level-properties text:space-before="6.6cm" text:min-label-width="0.6cm"/>
        <style:text-properties fo:font-family="StarSymbol" style:use-window-font-color="true" fo:font-size="45%"/>
      </text:list-level-style-bullet>
      <text:list-level-style-bullet text:level="7" text:bullet-char="●">
        <style:list-level-properties text:space-before="7.8cm" text:min-label-width="0.6cm"/>
        <style:text-properties fo:font-family="StarSymbol" style:use-window-font-color="true" fo:font-size="45%"/>
      </text:list-level-style-bullet>
      <text:list-level-style-bullet text:level="8" text:bullet-char="●">
        <style:list-level-properties text:space-before="9cm" text:min-label-width="0.6cm"/>
        <style:text-properties fo:font-family="StarSymbol" style:use-window-font-color="true" fo:font-size="45%"/>
      </text:list-level-style-bullet>
      <text:list-level-style-bullet text:level="9" text:bullet-char="●">
        <style:list-level-properties text:space-before="10.2cm" text:min-label-width="0.6cm"/>
        <style:text-properties fo:font-family="StarSymbol" style:use-window-font-color="true" fo:font-size="45%"/>
      </text:list-level-style-bullet>
      <text:list-level-style-bullet text:level="10" text:bullet-char="●">
        <style:list-level-properties text:space-before="11.4cm" text:min-label-width="0.6cm"/>
        <style:text-properties fo:font-family="StarSymbol" style:use-window-font-color="true" fo:font-size="45%"/>
      </text:list-level-style-bullet>
    </text:list-style>
  </office:automatic-styles>
  <office:body>
    <office:presentation>
      <draw:page draw:name="page1" draw:style-name="dp1" draw:master-page-name="Обычный_20_1" presentation:presentation-page-layout-name="AL1T1">
        <office:forms form:automatic-focus="false" form:apply-design-mode="false"/>
        <draw:frame presentation:style-name="pr1" draw:text-style-name="P2" draw:layer="layout" svg:width="22cm" svg:height="6.043cm" svg:x="1.8cm" svg:y="0.757cm" presentation:class="title" presentation:user-transformed="true">
          <draw:text-box>
            <text:p text:style-name="P1">
              <text:span text:style-name="T1">
                <text:line-break/>
              </text:span>
              <text:span text:style-name="T1">Николай Андреевич Римский-Корсаков </text:span>
              <text:span text:style-name="T1">
                <text:line-break/>
              </text:span>
              <text:span text:style-name="T1">
                <text:line-break/>
              </text:span>
              <text:span text:style-name="T1">«ПОЛЕТ ШМЕЛЯ»</text:span>
            </text:p>
          </draw:text-box>
        </draw:frame>
        <draw:frame presentation:style-name="pr2" draw:text-style-name="P4" draw:layer="layout" svg:width="11.059cm" svg:height="5.2cm" svg:x="13.2cm" svg:y="10.6cm" presentation:class="outline" presentation:user-transformed="true">
          <draw:text-box>
            <text:list text:style-name="L2">
              <text:list-item>
                <text:p text:style-name="P3">
                  <text:span text:style-name="T2">Выполнил учащийся 8 б класса МОБУ </text:span>
                  <text:span text:style-name="T2">СОШ №1 им. М.Абдуллина</text:span>
                </text:p>
              </text:list-item>
              <text:list-item>
                <text:p text:style-name="P3">
                  <text:span text:style-name="T2">Гималетдинов Радмир Р.</text:span>
                </text:p>
              </text:list-item>
            </text:list>
          </draw:text-box>
        </draw:frame>
        <draw:frame draw:style-name="gr1" draw:text-style-name="P5" draw:layer="layout" svg:width="12.6cm" svg:height="10.4cm" svg:x="0.6cm" svg:y="6.2cm">
          <draw:image xlink:href="Pictures/100000000000032000000258AC3A0849.png" xlink:type="simple" xlink:show="embed" xlink:actuate="onLoad">
            <text:p/>
          </draw:image>
        </draw:frame>
        <presentation:notes draw:style-name="dp2">
          <draw:page-thumbnail draw:style-name="gr2" draw:layer="layout" svg:width="14.848cm" svg:height="11.136cm" svg:x="3.075cm" svg:y="2.257cm" draw:page-number="1" presentation:class="page"/>
          <draw:frame presentation:style-name="pr3" draw:layer="layout" svg:width="16.799cm" svg:height="13.364cm" svg:x="2.1cm" svg:y="14.107cm" presentation:class="notes" presentation:placeholder="true">
            <draw:text-box/>
          </draw:frame>
        </presentation:notes>
      </draw:page>
      <draw:page draw:name="page2" draw:style-name="dp1" draw:master-page-name="Обычный_20_1" presentation:presentation-page-layout-name="AL1T1">
        <office:forms form:automatic-focus="false" form:apply-design-mode="false"/>
        <draw:frame presentation:style-name="pr4" draw:layer="layout" svg:width="22.859cm" svg:height="3.174cm" svg:x="1.27cm" svg:y="0.763cm" presentation:class="title" presentation:placeholder="true">
          <draw:text-box/>
        </draw:frame>
        <draw:frame presentation:style-name="pr5" draw:layer="layout" svg:width="22.859cm" svg:height="12.571cm" svg:x="1.27cm" svg:y="4.445cm" presentation:class="outline" presentation:placeholder="true">
          <draw:text-box/>
        </draw:frame>
        <draw:frame draw:style-name="gr1" draw:text-style-name="P5" draw:layer="layout" svg:width="25.399cm" svg:height="19.049cm" svg:x="0.007cm" svg:y="-0.021cm">
          <draw:image xlink:href="Pictures/10000000000003C0000002D0BB89BDE2.png" xlink:type="simple" xlink:show="embed" xlink:actuate="onLoad">
            <text:p/>
          </draw:image>
        </draw:frame>
        <presentation:notes draw:style-name="dp2">
          <office:forms form:automatic-focus="false" form:apply-design-mode="false"/>
          <draw:page-thumbnail draw:style-name="gr2" draw:layer="layout" svg:width="14.848cm" svg:height="11.136cm" svg:x="3.075cm" svg:y="2.257cm" draw:page-number="2" presentation:class="page"/>
          <draw:frame presentation:style-name="pr3" draw:layer="layout" svg:width="16.799cm" svg:height="13.364cm" svg:x="2.1cm" svg:y="14.107cm" presentation:class="notes" presentation:placeholder="true">
            <draw:text-box/>
          </draw:frame>
        </presentation:notes>
      </draw:page>
      <draw:page draw:name="page3" draw:style-name="dp1" draw:master-page-name="Обычный_20_1" presentation:presentation-page-layout-name="AL2T19">
        <office:forms form:automatic-focus="false" form:apply-design-mode="false"/>
        <draw:frame presentation:style-name="pr4" draw:layer="layout" svg:width="22.859cm" svg:height="3.174cm" svg:x="1.27cm" svg:y="0.763cm" presentation:class="title" presentation:placeholder="true">
          <draw:text-box/>
        </draw:frame>
        <draw:frame draw:style-name="gr1" draw:text-style-name="P5" draw:layer="layout" svg:width="22.8cm" svg:height="17cm" svg:x="1.8cm" svg:y="0.6cm">
          <draw:image xlink:href="Pictures/100000000000023D000001AEF6470E06.png" xlink:type="simple" xlink:show="embed" xlink:actuate="onLoad">
            <text:p/>
          </draw:image>
        </draw:frame>
        <presentation:notes draw:style-name="dp2">
          <office:forms form:automatic-focus="false" form:apply-design-mode="false"/>
          <draw:page-thumbnail draw:style-name="gr2" draw:layer="layout" svg:width="14.848cm" svg:height="11.136cm" svg:x="3.075cm" svg:y="2.257cm" draw:page-number="3" presentation:class="page"/>
          <draw:frame presentation:style-name="pr3" draw:text-style-name="P6" draw:layer="layout" svg:width="16.799cm" svg:height="13.364cm" svg:x="2.1cm" svg:y="14.107cm" presentation:class="notes" presentation:placeholder="true">
            <draw:text-box/>
          </draw:frame>
        </presentation:notes>
      </draw:page>
      <draw:page draw:name="page4" draw:style-name="dp1" draw:master-page-name="Обычный_20_1" presentation:presentation-page-layout-name="AL1T1">
        <office:forms form:automatic-focus="false" form:apply-design-mode="false"/>
        <draw:frame presentation:style-name="pr4" draw:layer="layout" svg:width="22.859cm" svg:height="3.174cm" svg:x="1.27cm" svg:y="0.763cm" presentation:class="title" presentation:placeholder="true">
          <draw:text-box/>
        </draw:frame>
        <draw:frame presentation:style-name="pr6" draw:text-style-name="P8" draw:layer="layout" svg:width="14.73cm" svg:height="13.488cm" svg:x="10cm" svg:y="4.877cm" presentation:class="outline" presentation:user-transformed="true">
          <draw:text-box>
            <text:p text:style-name="P7">
              <text:span text:style-name="T3">Николай Андреевич Римский-Корсаков (1844-1908) - </text:span>
              <text:span text:style-name="T3">русский композитор, дирижер, педагог, музыкально-</text:span>
              <text:span text:style-name="T3">общественный деятель, один из ярчайших </text:span>
              <text:span text:style-name="T3">представителей творческого содружества «Могучая </text:span>
              <text:span text:style-name="T3">кучка»</text:span>
            </text:p>
            <text:p text:style-name="P7">
              <text:span text:style-name="T3">Родился в Тихвине в семье потомственных моряков и </text:span>
              <text:span text:style-name="T3">любителей музы-ки. Образование получил в Морском </text:span>
              <text:span text:style-name="T3">кадетском корпусе. Среди его первых педагогов-</text:span>
              <text:span text:style-name="T3">музыкантов видное место принадлежит Балакиреву. </text:span>
              <text:span text:style-name="T3">Трехлетнее дальнее плавание дало ему возможность </text:span>
              <text:span text:style-name="T3">заняться композицией. По возвра-щении из этого </text:span>
              <text:span text:style-name="T3">путешествия Римский-Корсаков представил </text:span>
              <text:span text:style-name="T3">Балакиреву свою первую симфонию. Исполненная в </text:span>
              <text:span text:style-name="T3">зале Думы в одном из концертов Бесплатной </text:span>
              <text:span text:style-name="T3">музыкальной школы, она имела большой успех. За ней </text:span>
              <text:span text:style-name="T3">последо-вали симфонические сочинения: «Садко» и </text:span>
              <text:span text:style-name="T3">«Сербская фантазия». Опера «Псковитянка» на текст </text:span>
              <text:span text:style-name="T3">Л. Мея, была поставлена на сцене Мариинского театра </text:span>
              <text:span text:style-name="T3">(1873). Получив место профессора класса композиции в </text:span>
              <text:span text:style-name="T3">Санкт-Петербургской консерватории (1871), будучи </text:span>
              <text:span text:style-name="T3">инспектором музыкальных хоров морского ведомства </text:span>
              <text:span text:style-name="T3">(1873-83 гг.), работая в Бесплатной музыкальной школе </text:span>
              <text:span text:style-name="T3">(1874-80 гг.), занимая место помощника управляющего </text:span>
              <text:span text:style-name="T3">Придворной певческой капеллой (1883-93), Римский-</text:span>
              <text:span text:style-name="T3">Корсаков находил время для композиторской </text:span>
              <text:span text:style-name="T3">деятельности в области оперной, симфонической, </text:span>
              <text:span text:style-name="T3">камерной и духовной музыки</text:span>
              <text:span text:style-name="T4">.</text:span>
            </text:p>
          </draw:text-box>
        </draw:frame>
        <draw:frame draw:style-name="gr3" draw:text-style-name="P5" draw:layer="layout" svg:width="8.8cm" svg:height="8.2cm" svg:x="0.8cm" svg:y="1.2cm">
          <draw:image xlink:href="Pictures/1000000000000BB8000008CAB734641A.png" xlink:type="simple" xlink:show="embed" xlink:actuate="onLoad">
            <text:p/>
          </draw:image>
        </draw:frame>
        <presentation:notes draw:style-name="dp2">
          <draw:page-thumbnail draw:style-name="gr2" draw:layer="layout" svg:width="14.848cm" svg:height="11.136cm" svg:x="3.075cm" svg:y="2.257cm" draw:page-number="4" presentation:class="page"/>
          <draw:frame presentation:style-name="pr3" draw:layer="layout" svg:width="16.799cm" svg:height="13.364cm" svg:x="2.1cm" svg:y="14.107cm" presentation:class="notes" presentation:placeholder="true">
            <draw:text-box/>
          </draw:frame>
        </presentation:notes>
      </draw:page>
      <draw:page draw:name="page5" draw:style-name="dp1" draw:master-page-name="Обычный_20_1" presentation:presentation-page-layout-name="AL2T19">
        <office:forms form:automatic-focus="false" form:apply-design-mode="false"/>
        <draw:frame presentation:style-name="pr7" draw:text-style-name="P9" draw:layer="layout" svg:width="22.859cm" svg:height="16.395cm" svg:x="1.2cm" svg:y="0.405cm" presentation:class="title" presentation:user-transformed="true">
          <draw:text-box>
            <text:p>
              <text:span text:style-name="T5">
                <text:line-break/>
              </text:span>
              <text:span text:style-name="T5">
                <text:line-break/>
              </text:span>
              <text:span text:style-name="T6">.</text:span>
              <text:span text:style-name="T7">
                <text:line-break/>
              </text:span>
              <text:span text:style-name="T7"/>
            </text:p>
          </draw:text-box>
        </draw:frame>
        <draw:frame draw:style-name="gr1" draw:text-style-name="P5" draw:layer="layout" svg:width="25.399cm" svg:height="19.049cm" svg:x="0.007cm" svg:y="-0.021cm">
          <draw:image xlink:href="Pictures/10000000000003C0000002D010E1E228.png" xlink:type="simple" xlink:show="embed" xlink:actuate="onLoad">
            <text:p/>
          </draw:image>
        </draw:frame>
        <presentation:notes draw:style-name="dp2">
          <draw:page-thumbnail draw:style-name="gr2" draw:layer="layout" svg:width="14.848cm" svg:height="11.136cm" svg:x="3.075cm" svg:y="2.257cm" draw:page-number="5" presentation:class="page"/>
          <draw:frame presentation:style-name="pr3" draw:layer="layout" svg:width="16.799cm" svg:height="13.364cm" svg:x="2.1cm" svg:y="14.107cm" presentation:class="notes" presentation:placeholder="true">
            <draw:text-box/>
          </draw:frame>
        </presentation:notes>
      </draw:page>
      <draw:page draw:name="page6" draw:style-name="dp1" draw:master-page-name="Обычный_20_1" presentation:presentation-page-layout-name="AL2T19">
        <office:forms form:automatic-focus="false" form:apply-design-mode="false"/>
        <draw:frame presentation:style-name="pr4" draw:layer="layout" svg:width="22.859cm" svg:height="3.174cm" svg:x="1.27cm" svg:y="0.763cm" presentation:class="title" presentation:placeholder="true">
          <draw:text-box/>
        </draw:frame>
        <draw:frame draw:style-name="gr1" draw:text-style-name="P5" draw:layer="layout" svg:width="25.399cm" svg:height="19.049cm" svg:x="0.007cm" svg:y="-0.578cm">
          <draw:image xlink:href="Pictures/10000000000003C0000002D08BDD9E54.png" xlink:type="simple" xlink:show="embed" xlink:actuate="onLoad">
            <text:p/>
          </draw:image>
        </draw:frame>
        <presentation:notes draw:style-name="dp2">
          <office:forms form:automatic-focus="false" form:apply-design-mode="false"/>
          <draw:page-thumbnail draw:style-name="gr2" draw:layer="layout" svg:width="14.848cm" svg:height="11.136cm" svg:x="3.075cm" svg:y="2.257cm" draw:page-number="6" presentation:class="page"/>
          <draw:frame presentation:style-name="pr3" draw:layer="layout" svg:width="16.799cm" svg:height="13.364cm" svg:x="2.1cm" svg:y="14.107cm" presentation:class="notes" presentation:placeholder="true">
            <draw:text-box/>
          </draw:frame>
        </presentation:notes>
      </draw:page>
      <draw:page draw:name="page7" draw:style-name="dp1" draw:master-page-name="Обычный_20_1" presentation:presentation-page-layout-name="AL1T1">
        <office:forms form:automatic-focus="false" form:apply-design-mode="false"/>
        <draw:frame presentation:style-name="pr4" draw:layer="layout" svg:width="22.859cm" svg:height="3.174cm" svg:x="1.27cm" svg:y="0.763cm" presentation:class="title" presentation:placeholder="true" presentation:user-transformed="true">
          <draw:text-box/>
        </draw:frame>
        <draw:frame presentation:style-name="pr5" draw:layer="layout" svg:width="22.859cm" svg:height="12.571cm" svg:x="1.27cm" svg:y="4.445cm" presentation:class="outline" presentation:placeholder="true">
          <draw:text-box/>
        </draw:frame>
        <draw:frame presentation:style-name="pr8" draw:text-style-name="P3" draw:layer="layout" svg:width="11.8cm" svg:height="17.6cm" svg:x="13cm" svg:y="0cm">
          <draw:text-box>
            <text:p text:style-name="P3">
              <text:span text:style-name="T8">«Полёт шмеля» —</text:span>
              <text:span text:style-name="T9"> оркестровая </text:span>
              <text:span text:style-name="T8">  , написанная  для его оперы , сочинённой в 1899—-1900 годах. Интермедией заканчивается третий акт, в котором Лебедь-птица обращает князя Гвидона в , чтобы он мог слетать к своему отцу (который не знает, что Гвидон жив).</text:span>
              <text:span text:style-name="T8">
                <text:line-break/>
              </text:span>
              <text:span text:style-name="T8">В первой части интермедии имеется вокальная партия Лебедь-птицы, однако вокальная часть нередко при исполнении опускается, а виртуозная часть интермедии исполняется как отдельная оркестровая миниатюра.</text:span>
              <text:span text:style-name="T8">
                <text:line-break/>
              </text:span>
              <text:span text:style-name="T8">«Полёт шмеля» известен благодаря своему невероятно быстрому темпу исполнения: тональности меняются почти непрерывно</text:span>
            </text:p>
          </draw:text-box>
        </draw:frame>
        <draw:frame draw:style-name="gr1" draw:text-style-name="P5" draw:layer="layout" svg:width="12.464cm" svg:height="16.649cm" svg:x="0.336cm" svg:y="0.951cm">
          <draw:image xlink:href="Pictures/10000000000008E600000BB83DA7A6EF.png" xlink:type="simple" xlink:show="embed" xlink:actuate="onLoad">
            <text:p/>
          </draw:image>
        </draw:frame>
        <presentation:notes draw:style-name="dp2">
          <office:forms form:automatic-focus="false" form:apply-design-mode="false"/>
          <draw:page-thumbnail draw:style-name="gr2" draw:layer="layout" svg:width="14.848cm" svg:height="11.136cm" svg:x="3.075cm" svg:y="2.257cm" draw:page-number="7" presentation:class="page"/>
          <draw:frame presentation:style-name="pr3" draw:layer="layout" svg:width="16.799cm" svg:height="13.364cm" svg:x="2.1cm" svg:y="14.107cm" presentation:class="notes" presentation:placeholder="true">
            <draw:text-box/>
          </draw:frame>
        </presentation:notes>
      </draw:page>
      <draw:page draw:name="page8" draw:style-name="dp1" draw:master-page-name="Обычный_20_1" presentation:presentation-page-layout-name="AL2T19">
        <office:forms form:automatic-focus="false" form:apply-design-mode="false"/>
        <draw:frame presentation:style-name="pr9" draw:text-style-name="P10" draw:layer="layout" svg:width="22.859cm" svg:height="15.037cm" svg:x="1.27cm" svg:y="1.163cm" presentation:class="title" presentation:user-transformed="true">
          <draw:text-box>
            <text:p text:style-name="P7">
              <text:span text:style-name="T10">Вторая композиция мне понравилась больше всего, так как по моему мнению она более энергичная, стремительная, чем две другие композиции. В ней как будто бушует между собой природа.</text:span>
              <text:span text:style-name="T10">
                <text:line-break/>
              </text:span>
              <text:span text:style-name="T10">Прослушав композицию Н.Р.Корсакова я почуствовал, как будто кто-то преодолевает трудные препятствия, и эти препятствия все больше и больше попадаются ему. Эта композиция мне понравилась, и я бы не прочь послушать ее снова.</text:span>
              <text:span text:style-name="T11"> </text:span>
            </text:p>
          </draw:text-box>
        </draw:frame>
        <presentation:notes draw:style-name="dp2">
          <draw:page-thumbnail draw:style-name="gr2" draw:layer="layout" svg:width="14.848cm" svg:height="11.136cm" svg:x="3.075cm" svg:y="2.257cm" draw:page-number="8" presentation:class="page"/>
          <draw:frame presentation:style-name="pr3" draw:layer="layout" svg:width="16.799cm" svg:height="13.364cm" svg:x="2.1cm" svg:y="14.107cm" presentation:class="notes" presentation:placeholder="true">
            <draw:text-box/>
          </draw:frame>
        </presentation:notes>
      </draw:page>
      <draw:page draw:name="page9" draw:style-name="dp1" draw:master-page-name="Обычный_20_1" presentation:presentation-page-layout-name="AL2T19">
        <office:forms form:automatic-focus="false" form:apply-design-mode="false"/>
        <draw:frame presentation:style-name="pr4" draw:layer="layout" svg:width="22.859cm" svg:height="3.174cm" svg:x="1.27cm" svg:y="0.763cm" presentation:class="title" presentation:placeholder="true">
          <draw:text-box/>
        </draw:frame>
        <draw:frame draw:style-name="gr1" draw:text-style-name="P5" draw:layer="layout" svg:width="25.399cm" svg:height="19.049cm" svg:x="0.007cm" svg:y="-0.021cm">
          <draw:image xlink:href="Pictures/10000000000003C0000002D07937323A.png" xlink:type="simple" xlink:show="embed" xlink:actuate="onLoad">
            <text:p/>
          </draw:image>
        </draw:frame>
        <presentation:notes draw:style-name="dp2">
          <office:forms form:automatic-focus="false" form:apply-design-mode="false"/>
          <draw:page-thumbnail draw:style-name="gr2" draw:layer="layout" svg:width="14.848cm" svg:height="11.136cm" svg:x="3.075cm" svg:y="2.257cm" draw:page-number="9" presentation:class="page"/>
          <draw:frame presentation:style-name="pr3" draw:layer="layout" svg:width="16.799cm" svg:height="13.364cm" svg:x="2.1cm" svg:y="14.107cm" presentation:class="notes" presentation:placeholder="true">
            <draw:text-box/>
          </draw:frame>
        </presentation:notes>
      </draw:page>
      <presentation:settings presentation:mouse-visible="false"/>
    </office:presentation>
  </office:body>
</office:document-content>
</file>

<file path=meta.xml><?xml version="1.0" encoding="utf-8"?>
<office:document-meta xmlns:office="urn:oasis:names:tc:opendocument:xmlns:office:1.0" xmlns:xlink="http://www.w3.org/1999/xlink" xmlns:dc="http://purl.org/dc/elements/1.1/" xmlns:meta="urn:oasis:names:tc:opendocument:xmlns:meta:1.0" xmlns:presentation="urn:oasis:names:tc:opendocument:xmlns:presentation:1.0" xmlns:ooo="http://openoffice.org/2004/office" xmlns:smil="urn:oasis:names:tc:opendocument:xmlns:smil-compatible:1.0" xmlns:anim="urn:oasis:names:tc:opendocument:xmlns:animation:1.0" xmlns:grddl="http://www.w3.org/2003/g/data-view#" xmlns:officeooo="http://openoffice.org/2009/office" xmlns:drawooo="http://openoffice.org/2010/draw" office:version="1.2">
  <office:meta>
    <dc:date>2019-01-23T22:32:46.35</dc:date>
    <meta:generator>OpenOffice/4.1.3$Win32 OpenOffice.org_project/413m1$Build-9783</meta:generator>
    <meta:editing-duration>PT39M50S</meta:editing-duration>
    <meta:editing-cycles>2</meta:editing-cycles>
    <meta:document-statistic meta:object-count="72"/>
  </office:meta>
</office:document-meta>
</file>

<file path=settings.xml><?xml version="1.0" encoding="utf-8"?>
<office:document-settings xmlns:office="urn:oasis:names:tc:opendocument:xmlns:office:1.0" xmlns:xlink="http://www.w3.org/1999/xlink" xmlns:presentation="urn:oasis:names:tc:opendocument:xmlns:presentation:1.0" xmlns:config="urn:oasis:names:tc:opendocument:xmlns:config:1.0" xmlns:ooo="http://openoffice.org/2004/office" xmlns:smil="urn:oasis:names:tc:opendocument:xmlns:smil-compatible:1.0" xmlns:anim="urn:oasis:names:tc:opendocument:xmlns:animation:1.0" xmlns:officeooo="http://openoffice.org/2009/office" xmlns:drawooo="http://openoffice.org/2010/draw" office:version="1.2">
  <office:settings>
    <config:config-item-set config:name="ooo:view-settings">
      <config:config-item config:name="VisibleAreaTop" config:type="int">-279</config:config-item>
      <config:config-item config:name="VisibleAreaLeft" config:type="int">-7067</config:config-item>
      <config:config-item config:name="VisibleAreaWidth" config:type="int">39548</config:config-item>
      <config:config-item config:name="VisibleAreaHeight" config:type="int">19600</config:config-item>
      <config:config-item-map-indexed config:name="Views">
        <config:config-item-map-entry>
          <config:config-item config:name="ViewId" config:type="string">view1</config:config-item>
          <config:config-item config:name="GridIsVisible" config:type="boolean">false</config:config-item>
          <config:config-item config:name="GridIsFront" config:type="boolean">false</config:config-item>
          <config:config-item config:name="IsSnapToGrid" config:type="boolean">true</config:config-item>
          <config:config-item config:name="IsSnapToPageMargins" config:type="boolean">true</config:config-item>
          <config:config-item config:name="IsSnapToSnapLines" config:type="boolean">true</config:config-item>
          <config:config-item config:name="IsSnapToObjectFrame" config:type="boolean">true</config:config-item>
          <config:config-item config:name="IsSnapToObjectPoints" config:type="boolean">false</config:config-item>
          <config:config-item config:name="IsPlusHandlesAlwaysVisible" config:type="boolean">false</config:config-item>
          <config:config-item config:name="IsFrameDragSingles" config:type="boolean">true</config:config-item>
          <config:config-item config:name="EliminatePolyPointLimitAngle" config:type="int">1500</config:config-item>
          <config:config-item config:name="IsEliminatePolyPoints" config:type="boolean">false</config:config-item>
          <config:config-item config:name="VisibleLayers" config:type="base64Binary">//////////////////////////////////////////8=</config:config-item>
          <config:config-item config:name="PrintableLayers" config:type="base64Binary">//////////////////////////////////////////8=</config:config-item>
          <config:config-item config:name="LockedLayers" config:type="base64Binary"/>
          <config:config-item config:name="NoAttribs" config:type="boolean">false</config:config-item>
          <config:config-item config:name="NoColors" config:type="boolean">true</config:config-item>
          <config:config-item config:name="RulerIsVisible" config:type="boolean">false</config:config-item>
          <config:config-item config:name="PageKind" config:type="short">0</config:config-item>
          <config:config-item config:name="SelectedPage" config:type="short">8</config:config-item>
          <config:config-item config:name="IsLayerMode" config:type="boolean">false</config:config-item>
          <config:config-item config:name="IsBigHandles" config:type="boolean">true</config:config-item>
          <config:config-item config:name="IsDoubleClickTextEdit" config:type="boolean">true</config:config-item>
          <config:config-item config:name="IsClickChangeRotation" config:type="boolean">true</config:config-item>
          <config:config-item config:name="SlidesPerRow" config:type="short">4</config:config-item>
          <config:config-item config:name="EditModeStandard" config:type="int">0</config:config-item>
          <config:config-item config:name="EditModeNotes" config:type="int">0</config:config-item>
          <config:config-item config:name="EditModeHandout" config:type="int">1</config:config-item>
          <config:config-item config:name="VisibleAreaTop" config:type="int">-279</config:config-item>
          <config:config-item config:name="VisibleAreaLeft" config:type="int">-7067</config:config-item>
          <config:config-item config:name="VisibleAreaWidth" config:type="int">39549</config:config-item>
          <config:config-item config:name="VisibleAreaHeight" config:type="int">19601</config:config-item>
          <config:config-item config:name="GridCoarseWidth" config:type="int">2000</config:config-item>
          <config:config-item config:name="GridCoarseHeight" config:type="int">2000</config:config-item>
          <config:config-item config:name="GridFineWidth" config:type="int">200</config:config-item>
          <config:config-item config:name="GridFineHeight" config:type="int">200</config:config-item>
          <config:config-item config:name="GridSnapWidthXNumerator" config:type="int">200</config:config-item>
          <config:config-item config:name="GridSnapWidthXDenominator" config:type="int">1</config:config-item>
          <config:config-item config:name="GridSnapWidthYNumerator" config:type="int">200</config:config-item>
          <config:config-item config:name="GridSnapWidthYDenominator" config:type="int">1</config:config-item>
          <config:config-item config:name="IsAngleSnapEnabled" config:type="boolean">false</config:config-item>
          <config:config-item config:name="SnapAngle" config:type="int">1500</config:config-item>
          <config:config-item config:name="ZoomOnPage" config:type="boolean">true</config:config-item>
        </config:config-item-map-entry>
      </config:config-item-map-indexed>
    </config:config-item-set>
    <config:config-item-set config:name="ooo:configuration-settings">
      <config:config-item config:name="ApplyUserData" config:type="boolean">true</config:config-item>
      <config:config-item config:name="BitmapTableURL" config:type="string">$(user)/config/standard.sob</config:config-item>
      <config:config-item config:name="CharacterCompressionType" config:type="short">0</config:config-item>
      <config:config-item config:name="ColorTableURL" config:type="string">$(user)/config/standard.soc</config:config-item>
      <config:config-item config:name="DashTableURL" config:type="string">$(user)/config/standard.sod</config:config-item>
      <config:config-item config:name="DefaultTabStop" config:type="int">1250</config:config-item>
      <config:config-item-map-indexed config:name="ForbiddenCharacters">
        <config:config-item-map-entry>
          <config:config-item config:name="Language" config:type="string">ru</config:config-item>
          <config:config-item config:name="Country" config:type="string">RU</config:config-item>
          <config:config-item config:name="Variant" config:type="string"/>
          <config:config-item config:name="BeginLine" config:type="string"/>
          <config:config-item config:name="EndLine" config:type="string"/>
        </config:config-item-map-entry>
      </config:config-item-map-indexed>
      <config:config-item config:name="GradientTableURL" config:type="string">$(user)/config/standard.sog</config:config-item>
      <config:config-item config:name="HandoutsHorizontal" config:type="boolean">true</config:config-item>
      <config:config-item config:name="HatchTableURL" config:type="string">$(user)/config/standard.soh</config:config-item>
      <config:config-item config:name="IsKernAsianPunctuation" config:type="boolean">false</config:config-item>
      <config:config-item config:name="IsPrintBooklet" config:type="boolean">false</config:config-item>
      <config:config-item config:name="IsPrintBookletBack" config:type="boolean">true</config:config-item>
      <config:config-item config:name="IsPrintBookletFront" config:type="boolean">true</config:config-item>
      <config:config-item config:name="IsPrintDate" config:type="boolean">false</config:config-item>
      <config:config-item config:name="IsPrintDrawing" config:type="boolean">true</config:config-item>
      <config:config-item config:name="IsPrintFitPage" config:type="boolean">false</config:config-item>
      <config:config-item config:name="IsPrintHandout" config:type="boolean">false</config:config-item>
      <config:config-item config:name="IsPrintHiddenPages" config:type="boolean">true</config:config-item>
      <config:config-item config:name="IsPrintNotes" config:type="boolean">false</config:config-item>
      <config:config-item config:name="IsPrintOutline" config:type="boolean">false</config:config-item>
      <config:config-item config:name="IsPrintPageName" config:type="boolean">false</config:config-item>
      <config:config-item config:name="IsPrintTilePage" config:type="boolean">false</config:config-item>
      <config:config-item config:name="IsPrintTime" config:type="boolean">false</config:config-item>
      <config:config-item config:name="LineEndTableURL" config:type="string">$(user)/config/standard.soe</config:config-item>
      <config:config-item config:name="LoadReadonly" config:type="boolean">false</config:config-item>
      <config:config-item config:name="PageNumberFormat" config:type="int">4</config:config-item>
      <config:config-item config:name="ParagraphSummation" config:type="boolean">false</config:config-item>
      <config:config-item config:name="PrintQuality" config:type="int">0</config:config-item>
      <config:config-item config:name="PrinterIndependentLayout" config:type="string">low-resolution</config:config-item>
      <config:config-item config:name="PrinterName" config:type="string"/>
      <config:config-item config:name="PrinterSetup" config:type="base64Binary"/>
      <config:config-item config:name="SaveVersionOnClose" config:type="boolean">true</config:config-item>
      <config:config-item config:name="SlidesPerHandout" config:type="short">6</config:config-item>
      <config:config-item config:name="UpdateFromTemplate" config:type="boolean">true</config:config-item>
    </config:config-item-set>
  </office:settings>
</office:document-settings>
</file>

<file path=styles.xml><?xml version="1.0" encoding="utf-8"?>
<office:document-styles xmlns:office="urn:oasis:names:tc:opendocument:xmlns:office:1.0" xmlns:style="urn:oasis:names:tc:opendocument:xmlns:style:1.0" xmlns:text="urn:oasis:names:tc:opendocument:xmlns:text:1.0" xmlns:table="urn:oasis:names:tc:opendocument:xmlns:table:1.0" xmlns:draw="urn:oasis:names:tc:opendocument:xmlns:drawing:1.0" xmlns:fo="urn:oasis:names:tc:opendocument:xmlns:xsl-fo-compatible:1.0" xmlns:xlink="http://www.w3.org/1999/xlink" xmlns:dc="http://purl.org/dc/elements/1.1/" xmlns:meta="urn:oasis:names:tc:opendocument:xmlns:meta:1.0" xmlns:number="urn:oasis:names:tc:opendocument:xmlns:datastyle:1.0" xmlns:presentation="urn:oasis:names:tc:opendocument:xmlns:presentation:1.0" xmlns:svg="urn:oasis:names:tc:opendocument:xmlns:svg-compatible:1.0" xmlns:chart="urn:oasis:names:tc:opendocument:xmlns:chart:1.0" xmlns:dr3d="urn:oasis:names:tc:opendocument:xmlns:dr3d:1.0" xmlns:math="http://www.w3.org/1998/Math/MathML" xmlns:form="urn:oasis:names:tc:opendocument:xmlns:form:1.0" xmlns:script="urn:oasis:names:tc:opendocument:xmlns:script:1.0" xmlns:ooo="http://openoffice.org/2004/office" xmlns:ooow="http://openoffice.org/2004/writer" xmlns:oooc="http://openoffice.org/2004/calc" xmlns:dom="http://www.w3.org/2001/xml-events" xmlns:smil="urn:oasis:names:tc:opendocument:xmlns:smil-compatible:1.0" xmlns:anim="urn:oasis:names:tc:opendocument:xmlns:animation:1.0" xmlns:rpt="http://openoffice.org/2005/report" xmlns:of="urn:oasis:names:tc:opendocument:xmlns:of:1.2" xmlns:xhtml="http://www.w3.org/1999/xhtml" xmlns:grddl="http://www.w3.org/2003/g/data-view#" xmlns:officeooo="http://openoffice.org/2009/office" xmlns:tableooo="http://openoffice.org/2009/table" xmlns:drawooo="http://openoffice.org/2010/draw" office:version="1.2">
  <office:styles>
    <draw:marker draw:name="Arrow" svg:viewBox="0 0 20 30" svg:d="M10 0l-10 30h20z"/>
    <style:default-style style:family="graphic">
      <style:graphic-properties fo:wrap-option="no-wrap"/>
      <style:paragraph-properties style:text-autospace="ideograph-alpha" style:punctuation-wrap="simple" style:line-break="strict" style:writing-mode="lr-tb" style:font-independent-line-spacing="false">
        <style:tab-stops/>
      </style:paragraph-properties>
      <style:text-properties style:use-window-font-color="true" fo:font-family="'Times New Roman'" style:font-family-generic="roman" style:font-pitch="variable" fo:font-size="24pt" fo:language="ru" fo:country="RU" style:font-family-asian="'Arial Unicode MS'" style:font-family-generic-asian="system" style:font-pitch-asian="variable" style:font-size-asian="24pt" style:language-asian="zh" style:country-asian="CN" style:font-family-complex="Tahoma" style:font-family-generic-complex="system" style:font-pitch-complex="variable" style:font-size-complex="24pt" style:language-complex="hi" style:country-complex="IN"/>
    </style:default-style>
    <style:style style:name="standard" style:family="graphic">
      <style:graphic-properties draw:stroke="solid" svg:stroke-width="0cm" svg:stroke-color="#808080" draw:marker-start-width="0.2cm" draw:marker-start-center="false" draw:marker-end-width="0.2cm" draw:marker-end-center="false" draw:fill="solid" draw:fill-color="#cfe7f5" draw:textarea-horizontal-align="justify" fo:padding-top="0.125cm" fo:padding-bottom="0.125cm" fo:padding-left="0.25cm" fo:padding-right="0.25cm" draw:shadow="hidden" draw:shadow-offset-x="0.2cm" draw:shadow-offset-y="0.2cm" draw:shadow-color="#808080">
        <text:list-style style:name="standard">
          <text:list-level-style-bullet text:level="1" text:bullet-char="●">
            <style:list-level-properties text:min-label-width="0.6cm"/>
            <style:text-properties fo:font-family="StarSymbol" style:use-window-font-color="true" fo:font-size="45%"/>
          </text:list-level-style-bullet>
          <text:list-level-style-bullet text:level="2" text:bullet-char="●">
            <style:list-level-properties text:space-before="0.6cm" text:min-label-width="0.6cm"/>
            <style:text-properties fo:font-family="StarSymbol" style:use-window-font-color="true" fo:font-size="45%"/>
          </text:list-level-style-bullet>
          <text:list-level-style-bullet text:level="3" text:bullet-char="●">
            <style:list-level-properties text:space-before="1.2cm" text:min-label-width="0.6cm"/>
            <style:text-properties fo:font-family="StarSymbol" style:use-window-font-color="true" fo:font-size="45%"/>
          </text:list-level-style-bullet>
          <text:list-level-style-bullet text:level="4" text:bullet-char="●">
            <style:list-level-properties text:space-before="1.8cm" text:min-label-width="0.6cm"/>
            <style:text-properties fo:font-family="StarSymbol" style:use-window-font-color="true" fo:font-size="45%"/>
          </text:list-level-style-bullet>
          <text:list-level-style-bullet text:level="5" text:bullet-char="●">
            <style:list-level-properties text:space-before="2.4cm" text:min-label-width="0.6cm"/>
            <style:text-properties fo:font-family="StarSymbol" style:use-window-font-color="true" fo:font-size="45%"/>
          </text:list-level-style-bullet>
          <text:list-level-style-bullet text:level="6" text:bullet-char="●">
            <style:list-level-properties text:space-before="3cm" text:min-label-width="0.6cm"/>
            <style:text-properties fo:font-family="StarSymbol" style:use-window-font-color="true" fo:font-size="45%"/>
          </text:list-level-style-bullet>
          <text:list-level-style-bullet text:level="7" text:bullet-char="●">
            <style:list-level-properties text:space-before="3.6cm" text:min-label-width="0.6cm"/>
            <style:text-properties fo:font-family="StarSymbol" style:use-window-font-color="true" fo:font-size="45%"/>
          </text:list-level-style-bullet>
          <text:list-level-style-bullet text:level="8" text:bullet-char="●">
            <style:list-level-properties text:space-before="4.2cm" text:min-label-width="0.6cm"/>
            <style:text-properties fo:font-family="StarSymbol" style:use-window-font-color="true" fo:font-size="45%"/>
          </text:list-level-style-bullet>
          <text:list-level-style-bullet text:level="9" text:bullet-char="●">
            <style:list-level-properties text:space-before="4.8cm" text:min-label-width="0.6cm"/>
            <style:text-properties fo:font-family="StarSymbol" style:use-window-font-color="true" fo:font-size="45%"/>
          </text:list-level-style-bullet>
          <text:list-level-style-bullet text:level="10" text:bullet-char="●">
            <style:list-level-properties text:space-before="5.4cm" text:min-label-width="0.6cm"/>
            <style:text-properties fo:font-family="StarSymbol" style:use-window-font-color="true" fo:font-size="45%"/>
          </text:list-level-style-bullet>
        </text:list-style>
      </style:graphic-properties>
      <style:paragraph-properties fo:margin-left="0cm" fo:margin-right="0cm" fo:margin-top="0cm" fo:margin-bottom="0cm" fo:line-height="100%" fo:text-indent="0cm"/>
      <style:text-properties style:use-window-font-color="true" style:text-outline="false" style:text-line-through-style="none" fo:font-family="Arial" style:font-family-generic="roman" style:font-pitch="variable" fo:font-size="18pt" fo:font-style="normal" fo:text-shadow="none" style:text-underline-style="none" fo:font-weight="normal" style:letter-kerning="true" style:font-family-asian="'Microsoft YaHei'" style:font-family-generic-asian="system" style:font-pitch-asian="variable" style:font-size-asian="18pt" style:font-style-asian="normal" style:font-weight-asian="normal" style:font-family-complex="'Lucida Sans'" style:font-family-generic-complex="system" style:font-pitch-complex="variable" style:font-size-complex="18pt" style:font-style-complex="normal" style:font-weight-complex="normal" style:text-emphasize="none" style:font-relief="none" style:text-overline-style="none" style:text-overline-color="font-color"/>
    </style:style>
    <style:style style:name="objectwitharrow" style:family="graphic" style:parent-style-name="standard">
      <style:graphic-properties draw:stroke="solid" svg:stroke-width="0.15cm" svg:stroke-color="#000000" draw:marker-start="Arrow" draw:marker-start-width="0.7cm" draw:marker-start-center="true" draw:marker-end-width="0.3cm"/>
    </style:style>
    <style:style style:name="objectwithshadow" style:family="graphic" style:parent-style-name="standard">
      <style:graphic-properties draw:shadow="visible" draw:shadow-offset-x="0.2cm" draw:shadow-offset-y="0.2cm" draw:shadow-color="#808080"/>
    </style:style>
    <style:style style:name="objectwithoutfill" style:family="graphic" style:parent-style-name="standard">
      <style:graphic-properties svg:stroke-color="#000000" draw:fill="none"/>
    </style:style>
    <style:style style:name="Объект_20_без_20_заливки_20_и_20_контура" style:display-name="Объект без заливки и контура" style:family="graphic" style:parent-style-name="standard">
      <style:graphic-properties draw:stroke="none" draw:fill="none"/>
    </style:style>
    <style:style style:name="text" style:family="graphic" style:parent-style-name="standard">
      <style:graphic-properties draw:stroke="none" draw:fill="none"/>
    </style:style>
    <style:style style:name="textbody" style:family="graphic" style:parent-style-name="standard">
      <style:graphic-properties draw:stroke="none" draw:fill="none"/>
      <style:text-properties fo:font-size="16pt"/>
    </style:style>
    <style:style style:name="textbodyjustfied" style:family="graphic" style:parent-style-name="standard">
      <style:graphic-properties draw:stroke="none" draw:fill="none"/>
      <style:paragraph-properties fo:text-align="justify"/>
    </style:style>
    <style:style style:name="textbodyindent" style:family="graphic" style:parent-style-name="standard">
      <style:graphic-properties draw:stroke="none" draw:fill="none"/>
      <style:paragraph-properties fo:margin-left="0cm" fo:margin-right="0cm" fo:text-indent="0.6cm"/>
    </style:style>
    <style:style style:name="title" style:family="graphic" style:parent-style-name="standard">
      <style:graphic-properties draw:stroke="none" draw:fill="none"/>
      <style:text-properties fo:font-size="44pt"/>
    </style:style>
    <style:style style:name="title1" style:family="graphic" style:parent-style-name="standard">
      <style:graphic-properties draw:stroke="none" draw:fill="solid" draw:fill-color="#008080" draw:shadow="visible" draw:shadow-offset-x="0.2cm" draw:shadow-offset-y="0.2cm" draw:shadow-color="#808080"/>
      <style:paragraph-properties fo:text-align="center"/>
      <style:text-properties fo:font-size="24pt"/>
    </style:style>
    <style:style style:name="title2" style:family="graphic" style:parent-style-name="standard">
      <style:graphic-properties svg:stroke-width="0.05cm" draw:fill-color="#ffcc99" draw:shadow="visible" draw:shadow-offset-x="0.2cm" draw:shadow-offset-y="0.2cm" draw:shadow-color="#808080"/>
      <style:paragraph-properties fo:margin-left="0cm" fo:margin-right="0.2cm" fo:margin-top="0.1cm" fo:margin-bottom="0.1cm" fo:text-align="center" fo:text-indent="0cm"/>
      <style:text-properties fo:font-size="36pt"/>
    </style:style>
    <style:style style:name="headline" style:family="graphic" style:parent-style-name="standard">
      <style:graphic-properties draw:stroke="none" draw:fill="none"/>
      <style:paragraph-properties fo:margin-top="0.42cm" fo:margin-bottom="0.21cm"/>
      <style:text-properties fo:font-size="24pt"/>
    </style:style>
    <style:style style:name="headline1" style:family="graphic" style:parent-style-name="standard">
      <style:graphic-properties draw:stroke="none" draw:fill="none"/>
      <style:paragraph-properties fo:margin-top="0.42cm" fo:margin-bottom="0.21cm"/>
      <style:text-properties fo:font-size="18pt" fo:font-weight="bold"/>
    </style:style>
    <style:style style:name="headline2" style:family="graphic" style:parent-style-name="standard">
      <style:graphic-properties draw:stroke="none" draw:fill="none"/>
      <style:paragraph-properties fo:margin-top="0.42cm" fo:margin-bottom="0.21cm"/>
      <style:text-properties fo:font-size="14pt" fo:font-style="italic" fo:font-weight="bold"/>
    </style:style>
    <style:style style:name="measure" style:family="graphic" style:parent-style-name="standard">
      <style:graphic-properties draw:stroke="solid" svg:stroke-color="#000000" draw:marker-start="Arrow" draw:marker-start-width="0.2cm" draw:marker-end="Arrow" draw:marker-end-width="0.2cm" draw:fill="none" draw:show-unit="true"/>
      <style:text-properties fo:font-size="12pt"/>
    </style:style>
    <style:style style:name="Normal" style:family="graphic">
      <style:paragraph-properties fo:margin-left="0cm" fo:margin-right="0cm" fo:margin-top="0cm" fo:margin-bottom="0.623cm" fo:line-height="115%" fo:text-align="start" fo:text-indent="0cm" style:text-autospace="ideograph-alpha"/>
      <style:text-properties fo:font-family="Calibri" style:font-family-generic="swiss" style:font-pitch="variable" fo:font-size="11pt" fo:language="ru" fo:country="RU" style:font-family-asian="Calibri" style:font-family-generic-asian="swiss" style:font-pitch-asian="variable" style:font-size-asian="11pt" style:language-asian="en" style:country-asian="US" style:font-family-complex="Calibri" style:font-family-generic-complex="swiss" style:font-pitch-complex="variable" style:font-size-complex="11pt" style:language-complex="ar" style:country-complex="SA"/>
    </style:style>
    <style:style style:name="Default_20_Paragraph_20_Font" style:display-name="Default Paragraph Font" style:family="graphic">
      <style:paragraph-properties style:text-autospace="none"/>
    </style:style>
    <style:style style:name="Normal_20__28_Web_29_" style:display-name="Normal (Web)" style:family="graphic">
      <style:paragraph-properties fo:margin-left="0cm" fo:margin-right="0cm" fo:margin-top="0.31cm" fo:margin-bottom="0.31cm" fo:text-align="start" fo:text-indent="0cm" style:text-autospace="ideograph-alpha"/>
      <style:text-properties fo:font-size="12pt" fo:language="ru" fo:country="RU" style:font-size-asian="12pt" style:language-asian="ru" style:country-asian="RU" style:font-family-complex="'Times New Roman'" style:font-family-generic-complex="roman" style:font-pitch-complex="variable" style:font-size-complex="12pt" style:language-complex="ar" style:country-complex="SA"/>
    </style:style>
    <style:style style:name="Hyperlink" style:family="graphic">
      <style:paragraph-properties style:text-autospace="none"/>
      <style:text-properties fo:color="#0000ff" style:text-underline-style="solid" style:text-underline-width="auto" style:text-underline-color="font-color" style:font-family-complex="'Times New Roman'" style:font-family-generic-complex="roman" style:font-pitch-complex="variable"/>
    </style:style>
    <style:style style:name="Обычный-background" style:family="presentation">
      <style:graphic-properties draw:stroke="none" draw:fill="solid" draw:fill-color="#ffffff"/>
      <style:text-properties style:letter-kerning="true"/>
    </style:style>
    <style:style style:name="Обычный-backgroundobjects" style:family="presentation">
      <style:graphic-properties draw:textarea-horizontal-align="justify" draw:shadow="hidden" draw:shadow-offset-x="0.2cm" draw:shadow-offset-y="0.2cm" draw:shadow-color="#808080"/>
      <style:text-properties style:letter-kerning="true"/>
    </style:style>
    <style:style style:name="Обычный-notes" style:family="presentation">
      <style:graphic-properties draw:stroke="none" draw:fill="none"/>
      <style:paragraph-properties fo:margin-left="0.6cm" fo:margin-right="0cm" fo:text-indent="-0.6cm"/>
      <style:text-properties style:use-window-font-color="true" style:text-outline="false" style:text-line-through-style="none" fo:font-family="Arial" style:font-family-generic="roman" style:font-pitch="variable" fo:font-size="20pt" fo:font-style="normal" fo:text-shadow="none" style:text-underline-style="none" fo:font-weight="normal" style:letter-kerning="true" style:font-family-asian="'Microsoft YaHei'" style:font-family-generic-asian="system" style:font-pitch-asian="variable" style:font-size-asian="20pt" style:font-style-asian="normal" style:font-weight-asian="normal" style:font-family-complex="'Lucida Sans'" style:font-family-generic-complex="system" style:font-pitch-complex="variable" style:font-size-complex="20pt" style:font-style-complex="normal" style:font-weight-complex="normal" style:text-emphasize="none" style:font-relief="none" style:text-overline-style="none" style:text-overline-color="font-color"/>
    </style:style>
    <style:style style:name="Обычный-outline1" style:family="presentation">
      <style:graphic-properties draw:stroke="none" draw:fill="none">
        <text:list-style style:name="Обычный-outline1">
          <text:list-level-style-bullet text:level="1" text:bullet-char="●">
            <style:list-level-properties text:space-before="0.3cm" text:min-label-width="0.9cm"/>
            <style:text-properties fo:font-family="StarSymbol" style:use-window-font-color="true" fo:font-size="45%"/>
          </text:list-level-style-bullet>
          <text:list-level-style-bullet text:level="2" text:bullet-char="–">
            <style:list-level-properties text:space-before="1.5cm" text:min-label-width="0.9cm"/>
            <style:text-properties fo:font-family="StarSymbol" style:use-window-font-color="true" fo:font-size="75%"/>
          </text:list-level-style-bullet>
          <text:list-level-style-bullet text:level="3" text:bullet-char="●">
            <style:list-level-properties text:space-before="2.8cm" text:min-label-width="0.8cm"/>
            <style:text-properties fo:font-family="StarSymbol" style:use-window-font-color="true" fo:font-size="45%"/>
          </text:list-level-style-bullet>
          <text:list-level-style-bullet text:level="4" text:bullet-char="–">
            <style:list-level-properties text:space-before="4.2cm" text:min-label-width="0.6cm"/>
            <style:text-properties fo:font-family="StarSymbol" style:use-window-font-color="true" fo:font-size="75%"/>
          </text:list-level-style-bullet>
          <text:list-level-style-bullet text:level="5" text:bullet-char="●">
            <style:list-level-properties text:space-before="5.4cm" text:min-label-width="0.6cm"/>
            <style:text-properties fo:font-family="StarSymbol" style:use-window-font-color="true" fo:font-size="45%"/>
          </text:list-level-style-bullet>
          <text:list-level-style-bullet text:level="6" text:bullet-char="●">
            <style:list-level-properties text:space-before="6.6cm" text:min-label-width="0.6cm"/>
            <style:text-properties fo:font-family="StarSymbol" style:use-window-font-color="true" fo:font-size="45%"/>
          </text:list-level-style-bullet>
          <text:list-level-style-bullet text:level="7" text:bullet-char="●">
            <style:list-level-properties text:space-before="7.8cm" text:min-label-width="0.6cm"/>
            <style:text-properties fo:font-family="StarSymbol" style:use-window-font-color="true" fo:font-size="45%"/>
          </text:list-level-style-bullet>
          <text:list-level-style-bullet text:level="8" text:bullet-char="●">
            <style:list-level-properties text:space-before="9cm" text:min-label-width="0.6cm"/>
            <style:text-properties fo:font-family="StarSymbol" style:use-window-font-color="true" fo:font-size="45%"/>
          </text:list-level-style-bullet>
          <text:list-level-style-bullet text:level="9" text:bullet-char="●">
            <style:list-level-properties text:space-before="10.2cm" text:min-label-width="0.6cm"/>
            <style:text-properties fo:font-family="StarSymbol" style:use-window-font-color="true" fo:font-size="45%"/>
          </text:list-level-style-bullet>
          <text:list-level-style-bullet text:level="10" text:bullet-char="●">
            <style:list-level-properties text:space-before="11.4cm" text:min-label-width="0.6cm"/>
            <style:text-properties fo:font-family="StarSymbol" style:use-window-font-color="true" fo:font-size="45%"/>
          </text:list-level-style-bullet>
        </text:list-style>
      </style:graphic-properties>
      <style:paragraph-properties fo:margin-top="0cm" fo:margin-bottom="0.5cm" fo:text-align="start" style:punctuation-wrap="hanging" style:writing-mode="lr-tb"/>
      <style:text-properties fo:color="#000000" style:text-outline="false" style:text-line-through-style="none" fo:font-family="Calibri" fo:font-size="32pt" fo:letter-spacing="normal" fo:language="ru" fo:country="RU" fo:font-style="normal" fo:text-shadow="none" style:text-underline-style="none" fo:font-weight="normal" style:letter-kerning="true" style:font-family-asian="'Microsoft YaHei'" style:font-family-generic-asian="system" style:font-pitch-asian="variable" style:font-size-asian="32pt" style:language-asian="ru" style:country-asian="RU" style:font-style-asian="normal" style:font-weight-asian="normal" style:font-family-complex="'Lucida Sans'" style:font-family-generic-complex="system" style:font-pitch-complex="variable" style:font-size-complex="32pt" style:language-complex="ru" style:country-complex="RU" style:font-style-complex="normal" style:font-weight-complex="normal" style:text-emphasize="none" style:font-relief="none" style:text-overline-style="none" style:text-overline-color="font-color" fo:hyphenate="false"/>
    </style:style>
    <style:style style:name="Обычный-outline2" style:family="presentation" style:parent-style-name="Обычный-outline1">
      <style:paragraph-properties fo:margin-top="0cm" fo:margin-bottom="0.4cm" fo:text-align="start" style:punctuation-wrap="hanging" style:writing-mode="lr-tb"/>
      <style:text-properties fo:color="#000000" style:text-line-through-style="none" fo:font-family="Calibri" fo:font-size="24pt" fo:letter-spacing="normal" fo:font-style="normal" style:text-underline-style="none" fo:font-weight="normal" style:font-size-asian="24pt" style:font-style-asian="normal" style:font-weight-asian="normal" style:font-size-complex="24pt" style:font-style-complex="normal" style:font-weight-complex="normal" fo:hyphenate="false"/>
    </style:style>
    <style:style style:name="Обычный-outline3" style:family="presentation" style:parent-style-name="Обычный-outline2">
      <style:paragraph-properties fo:margin-top="0cm" fo:margin-bottom="0.3cm" fo:text-align="start" style:punctuation-wrap="hanging" style:writing-mode="lr-tb"/>
      <style:text-properties fo:color="#000000" style:text-line-through-style="none" fo:font-family="Calibri" fo:font-size="20pt" fo:letter-spacing="normal" fo:font-style="normal" style:text-underline-style="none" fo:font-weight="normal" style:font-size-asian="20pt" style:font-style-asian="normal" style:font-weight-asian="normal" style:font-size-complex="20pt" style:font-style-complex="normal" style:font-weight-complex="normal" fo:hyphenate="false"/>
    </style:style>
    <style:style style:name="Обычный-outline4" style:family="presentation" style:parent-style-name="Обычный-outline3">
      <style:paragraph-properties fo:margin-top="0cm" fo:margin-bottom="0.2cm" fo:text-align="start" style:punctuation-wrap="hanging" style:writing-mode="lr-tb"/>
      <style:text-properties fo:color="#000000" style:text-line-through-style="none" fo:font-family="Calibri" fo:font-size="20pt" fo:letter-spacing="normal" fo:font-style="normal" style:text-underline-style="none" fo:font-weight="normal" style:font-size-asian="20pt" style:font-style-asian="normal" style:font-weight-asian="normal" style:font-size-complex="20pt" style:font-style-complex="normal" style:font-weight-complex="normal" fo:hyphenate="false"/>
    </style:style>
    <style:style style:name="Обычный-outline5" style:family="presentation" style:parent-style-name="Обычный-outline4">
      <style:paragraph-properties fo:margin-top="0cm" fo:margin-bottom="0.1cm"/>
      <style:text-properties fo:font-size="20pt" style:font-size-asian="20pt" style:font-size-complex="20pt"/>
    </style:style>
    <style:style style:name="Обычный-outline6" style:family="presentation" style:parent-style-name="Обычный-outline5">
      <style:paragraph-properties fo:margin-top="0cm" fo:margin-bottom="0.1cm"/>
      <style:text-properties fo:font-size="20pt" style:font-size-asian="20pt" style:font-size-complex="20pt"/>
    </style:style>
    <style:style style:name="Обычный-outline7" style:family="presentation" style:parent-style-name="Обычный-outline6">
      <style:paragraph-properties fo:margin-top="0cm" fo:margin-bottom="0.1cm"/>
      <style:text-properties fo:font-size="20pt" style:font-size-asian="20pt" style:font-size-complex="20pt"/>
    </style:style>
    <style:style style:name="Обычный-outline8" style:family="presentation" style:parent-style-name="Обычный-outline7">
      <style:paragraph-properties fo:margin-top="0cm" fo:margin-bottom="0.1cm"/>
      <style:text-properties fo:font-size="20pt" style:font-size-asian="20pt" style:font-size-complex="20pt"/>
    </style:style>
    <style:style style:name="Обычный-outline9" style:family="presentation" style:parent-style-name="Обычный-outline8">
      <style:paragraph-properties fo:margin-top="0cm" fo:margin-bottom="0.1cm"/>
      <style:text-properties fo:font-size="20pt" style:font-size-asian="20pt" style:font-size-complex="20pt"/>
    </style:style>
    <style:style style:name="Обычный-subtitle" style:family="presentation">
      <style:graphic-properties draw:stroke="none" draw:fill="none" draw:textarea-vertical-align="middle">
        <text:list-style style:name="Обычный-subtitle">
          <text:list-level-style-bullet text:level="1" text:bullet-char="●">
            <style:list-level-properties text:min-label-width="0.6cm"/>
            <style:text-properties fo:font-family="StarSymbol" style:use-window-font-color="true" fo:font-size="45%"/>
          </text:list-level-style-bullet>
          <text:list-level-style-bullet text:level="2" text:bullet-char="●">
            <style:list-level-properties text:space-before="0.6cm" text:min-label-width="0.6cm"/>
            <style:text-properties fo:font-family="StarSymbol" style:use-window-font-color="true" fo:font-size="45%"/>
          </text:list-level-style-bullet>
          <text:list-level-style-bullet text:level="3" text:bullet-char="●">
            <style:list-level-properties text:space-before="1.2cm" text:min-label-width="0.6cm"/>
            <style:text-properties fo:font-family="StarSymbol" style:use-window-font-color="true" fo:font-size="45%"/>
          </text:list-level-style-bullet>
          <text:list-level-style-bullet text:level="4" text:bullet-char="●">
            <style:list-level-properties text:space-before="1.8cm" text:min-label-width="0.6cm"/>
            <style:text-properties fo:font-family="StarSymbol" style:use-window-font-color="true" fo:font-size="45%"/>
          </text:list-level-style-bullet>
          <text:list-level-style-bullet text:level="5" text:bullet-char="●">
            <style:list-level-properties text:space-before="2.4cm" text:min-label-width="0.6cm"/>
            <style:text-properties fo:font-family="StarSymbol" style:use-window-font-color="true" fo:font-size="45%"/>
          </text:list-level-style-bullet>
          <text:list-level-style-bullet text:level="6" text:bullet-char="●">
            <style:list-level-properties text:space-before="3cm" text:min-label-width="0.6cm"/>
            <style:text-properties fo:font-family="StarSymbol" style:use-window-font-color="true" fo:font-size="45%"/>
          </text:list-level-style-bullet>
          <text:list-level-style-bullet text:level="7" text:bullet-char="●">
            <style:list-level-properties text:space-before="3.6cm" text:min-label-width="0.6cm"/>
            <style:text-properties fo:font-family="StarSymbol" style:use-window-font-color="true" fo:font-size="45%"/>
          </text:list-level-style-bullet>
          <text:list-level-style-bullet text:level="8" text:bullet-char="●">
            <style:list-level-properties text:space-before="4.2cm" text:min-label-width="0.6cm"/>
            <style:text-properties fo:font-family="StarSymbol" style:use-window-font-color="true" fo:font-size="45%"/>
          </text:list-level-style-bullet>
          <text:list-level-style-bullet text:level="9" text:bullet-char="●">
            <style:list-level-properties text:space-before="4.8cm" text:min-label-width="0.6cm"/>
            <style:text-properties fo:font-family="StarSymbol" style:use-window-font-color="true" fo:font-size="45%"/>
          </text:list-level-style-bullet>
          <text:list-level-style-bullet text:level="10" text:bullet-char="●">
            <style:list-level-properties text:space-before="5.4cm" text:min-label-width="0.6cm"/>
            <style:text-properties fo:font-family="StarSymbol" style:use-window-font-color="true" fo:font-size="45%"/>
          </text:list-level-style-bullet>
        </text:list-style>
      </style:graphic-properties>
      <style:paragraph-properties fo:margin-left="0cm" fo:margin-right="0cm" fo:text-align="center" fo:text-indent="0cm"/>
      <style:text-properties style:use-window-font-color="true" style:text-outline="false" style:text-line-through-style="none" fo:font-family="Arial" style:font-family-generic="roman" style:font-pitch="variable" fo:font-size="32pt" fo:font-style="normal" fo:text-shadow="none" style:text-underline-style="none" fo:font-weight="normal" style:letter-kerning="true" style:font-family-asian="'Microsoft YaHei'" style:font-family-generic-asian="system" style:font-pitch-asian="variable" style:font-size-asian="32pt" style:font-style-asian="normal" style:font-weight-asian="normal" style:font-family-complex="'Lucida Sans'" style:font-family-generic-complex="system" style:font-pitch-complex="variable" style:font-size-complex="32pt" style:font-style-complex="normal" style:font-weight-complex="normal" style:text-emphasize="none" style:font-relief="none" style:text-overline-style="none" style:text-overline-color="font-color"/>
    </style:style>
    <style:style style:name="Обычный-title" style:family="presentation">
      <style:graphic-properties draw:stroke="none" draw:fill="none" draw:textarea-vertical-align="middle">
        <text:list-style style:name="Обычный-title">
          <text:list-level-style-bullet text:level="1" text:bullet-char="●">
            <style:list-level-properties text:min-label-width="0.6cm"/>
            <style:text-properties fo:font-family="StarSymbol" style:use-window-font-color="true" fo:font-size="45%"/>
          </text:list-level-style-bullet>
          <text:list-level-style-bullet text:level="2" text:bullet-char="●">
            <style:list-level-properties text:space-before="0.6cm" text:min-label-width="0.6cm"/>
            <style:text-properties fo:font-family="StarSymbol" style:use-window-font-color="true" fo:font-size="45%"/>
          </text:list-level-style-bullet>
          <text:list-level-style-bullet text:level="3" text:bullet-char="●">
            <style:list-level-properties text:space-before="1.2cm" text:min-label-width="0.6cm"/>
            <style:text-properties fo:font-family="StarSymbol" style:use-window-font-color="true" fo:font-size="45%"/>
          </text:list-level-style-bullet>
          <text:list-level-style-bullet text:level="4" text:bullet-char="●">
            <style:list-level-properties text:space-before="1.8cm" text:min-label-width="0.6cm"/>
            <style:text-properties fo:font-family="StarSymbol" style:use-window-font-color="true" fo:font-size="45%"/>
          </text:list-level-style-bullet>
          <text:list-level-style-bullet text:level="5" text:bullet-char="●">
            <style:list-level-properties text:space-before="2.4cm" text:min-label-width="0.6cm"/>
            <style:text-properties fo:font-family="StarSymbol" style:use-window-font-color="true" fo:font-size="45%"/>
          </text:list-level-style-bullet>
          <text:list-level-style-bullet text:level="6" text:bullet-char="●">
            <style:list-level-properties text:space-before="3cm" text:min-label-width="0.6cm"/>
            <style:text-properties fo:font-family="StarSymbol" style:use-window-font-color="true" fo:font-size="45%"/>
          </text:list-level-style-bullet>
          <text:list-level-style-bullet text:level="7" text:bullet-char="●">
            <style:list-level-properties text:space-before="3.6cm" text:min-label-width="0.6cm"/>
            <style:text-properties fo:font-family="StarSymbol" style:use-window-font-color="true" fo:font-size="45%"/>
          </text:list-level-style-bullet>
          <text:list-level-style-bullet text:level="8" text:bullet-char="●">
            <style:list-level-properties text:space-before="4.2cm" text:min-label-width="0.6cm"/>
            <style:text-properties fo:font-family="StarSymbol" style:use-window-font-color="true" fo:font-size="45%"/>
          </text:list-level-style-bullet>
          <text:list-level-style-bullet text:level="9" text:bullet-char="●">
            <style:list-level-properties text:space-before="4.8cm" text:min-label-width="0.6cm"/>
            <style:text-properties fo:font-family="StarSymbol" style:use-window-font-color="true" fo:font-size="45%"/>
          </text:list-level-style-bullet>
          <text:list-level-style-bullet text:level="10" text:bullet-char="●">
            <style:list-level-properties text:space-before="5.4cm" text:min-label-width="0.6cm"/>
            <style:text-properties fo:font-family="StarSymbol" style:use-window-font-color="true" fo:font-size="45%"/>
          </text:list-level-style-bullet>
        </text:list-style>
      </style:graphic-properties>
      <style:paragraph-properties fo:text-align="start" style:punctuation-wrap="hanging" style:writing-mode="lr-tb"/>
      <style:text-properties fo:color="#000000" style:text-outline="false" style:text-line-through-style="none" fo:font-family="Calibri" fo:font-size="18pt" fo:letter-spacing="normal" fo:language="ru" fo:country="RU" fo:font-style="normal" fo:text-shadow="none" style:text-underline-style="none" fo:font-weight="normal" style:letter-kerning="true" style:font-family-asian="'Microsoft YaHei'" style:font-family-generic-asian="system" style:font-pitch-asian="variable" style:font-size-asian="18pt" style:language-asian="ru" style:country-asian="RU" style:font-style-asian="normal" style:font-weight-asian="normal" style:font-family-complex="'Lucida Sans'" style:font-family-generic-complex="system" style:font-pitch-complex="variable" style:font-size-complex="18pt" style:language-complex="ru" style:country-complex="RU" style:font-style-complex="normal" style:font-weight-complex="normal" style:text-emphasize="none" style:font-relief="none" style:text-overline-style="none" style:text-overline-color="font-color" fo:hyphenate="false"/>
    </style:style>
    <style:style style:name="Обычный_20_1-background" style:display-name="Обычный 1-background" style:family="presentation">
      <style:graphic-properties draw:stroke="none" draw:fill="solid" draw:fill-color="#ffffff"/>
      <style:text-properties style:letter-kerning="true"/>
    </style:style>
    <style:style style:name="Обычный_20_1-backgroundobjects" style:display-name="Обычный 1-backgroundobjects" style:family="presentation">
      <style:graphic-properties draw:textarea-horizontal-align="justify" draw:shadow="hidden" draw:shadow-offset-x="0.2cm" draw:shadow-offset-y="0.2cm" draw:shadow-color="#808080"/>
      <style:text-properties style:letter-kerning="true"/>
    </style:style>
    <style:style style:name="Обычный_20_1-notes" style:display-name="Обычный 1-notes" style:family="presentation">
      <style:graphic-properties draw:stroke="none" draw:fill="none"/>
      <style:paragraph-properties fo:margin-left="0.6cm" fo:margin-right="0cm" fo:text-indent="-0.6cm"/>
      <style:text-properties style:use-window-font-color="true" style:text-outline="false" style:text-line-through-style="none" fo:font-family="Arial" style:font-family-generic="roman" style:font-pitch="variable" fo:font-size="20pt" fo:font-style="normal" fo:text-shadow="none" style:text-underline-style="none" fo:font-weight="normal" style:letter-kerning="true" style:font-family-asian="'Microsoft YaHei'" style:font-family-generic-asian="system" style:font-pitch-asian="variable" style:font-size-asian="20pt" style:font-style-asian="normal" style:font-weight-asian="normal" style:font-family-complex="'Lucida Sans'" style:font-family-generic-complex="system" style:font-pitch-complex="variable" style:font-size-complex="20pt" style:font-style-complex="normal" style:font-weight-complex="normal" style:text-emphasize="none" style:font-relief="none" style:text-overline-style="none" style:text-overline-color="font-color"/>
    </style:style>
    <style:style style:name="Обычный_20_1-outline1" style:display-name="Обычный 1-outline1" style:family="presentation">
      <style:graphic-properties draw:stroke="none" draw:fill="none">
        <text:list-style style:name="Обычный_20_1-outline1" style:display-name="Обычный 1-outline1">
          <text:list-level-style-bullet text:level="1" text:bullet-char="●">
            <style:list-level-properties text:space-before="0.3cm" text:min-label-width="0.9cm"/>
            <style:text-properties fo:font-family="StarSymbol" style:use-window-font-color="true" fo:font-size="45%"/>
          </text:list-level-style-bullet>
          <text:list-level-style-bullet text:level="2" text:bullet-char="–">
            <style:list-level-properties text:space-before="1.5cm" text:min-label-width="0.9cm"/>
            <style:text-properties fo:font-family="StarSymbol" style:use-window-font-color="true" fo:font-size="75%"/>
          </text:list-level-style-bullet>
          <text:list-level-style-bullet text:level="3" text:bullet-char="●">
            <style:list-level-properties text:space-before="2.8cm" text:min-label-width="0.8cm"/>
            <style:text-properties fo:font-family="StarSymbol" style:use-window-font-color="true" fo:font-size="45%"/>
          </text:list-level-style-bullet>
          <text:list-level-style-bullet text:level="4" text:bullet-char="–">
            <style:list-level-properties text:space-before="4.2cm" text:min-label-width="0.6cm"/>
            <style:text-properties fo:font-family="StarSymbol" style:use-window-font-color="true" fo:font-size="75%"/>
          </text:list-level-style-bullet>
          <text:list-level-style-bullet text:level="5" text:bullet-char="●">
            <style:list-level-properties text:space-before="5.4cm" text:min-label-width="0.6cm"/>
            <style:text-properties fo:font-family="StarSymbol" style:use-window-font-color="true" fo:font-size="45%"/>
          </text:list-level-style-bullet>
          <text:list-level-style-bullet text:level="6" text:bullet-char="●">
            <style:list-level-properties text:space-before="6.6cm" text:min-label-width="0.6cm"/>
            <style:text-properties fo:font-family="StarSymbol" style:use-window-font-color="true" fo:font-size="45%"/>
          </text:list-level-style-bullet>
          <text:list-level-style-bullet text:level="7" text:bullet-char="●">
            <style:list-level-properties text:space-before="7.8cm" text:min-label-width="0.6cm"/>
            <style:text-properties fo:font-family="StarSymbol" style:use-window-font-color="true" fo:font-size="45%"/>
          </text:list-level-style-bullet>
          <text:list-level-style-bullet text:level="8" text:bullet-char="●">
            <style:list-level-properties text:space-before="9cm" text:min-label-width="0.6cm"/>
            <style:text-properties fo:font-family="StarSymbol" style:use-window-font-color="true" fo:font-size="45%"/>
          </text:list-level-style-bullet>
          <text:list-level-style-bullet text:level="9" text:bullet-char="●">
            <style:list-level-properties text:space-before="10.2cm" text:min-label-width="0.6cm"/>
            <style:text-properties fo:font-family="StarSymbol" style:use-window-font-color="true" fo:font-size="45%"/>
          </text:list-level-style-bullet>
          <text:list-level-style-bullet text:level="10" text:bullet-char="●">
            <style:list-level-properties text:space-before="11.4cm" text:min-label-width="0.6cm"/>
            <style:text-properties fo:font-family="StarSymbol" style:use-window-font-color="true" fo:font-size="45%"/>
          </text:list-level-style-bullet>
        </text:list-style>
      </style:graphic-properties>
      <style:paragraph-properties fo:margin-top="0cm" fo:margin-bottom="0.5cm" fo:text-align="start" style:punctuation-wrap="hanging" style:writing-mode="lr-tb"/>
      <style:text-properties fo:color="#000000" style:text-outline="false" style:text-line-through-style="none" fo:font-family="Calibri" fo:font-size="32pt" fo:letter-spacing="normal" fo:language="ru" fo:country="RU" fo:font-style="normal" fo:text-shadow="none" style:text-underline-style="none" fo:font-weight="normal" style:letter-kerning="true" style:font-family-asian="'Microsoft YaHei'" style:font-family-generic-asian="system" style:font-pitch-asian="variable" style:font-size-asian="32pt" style:language-asian="ru" style:country-asian="RU" style:font-style-asian="normal" style:font-weight-asian="normal" style:font-family-complex="'Lucida Sans'" style:font-family-generic-complex="system" style:font-pitch-complex="variable" style:font-size-complex="32pt" style:language-complex="ru" style:country-complex="RU" style:font-style-complex="normal" style:font-weight-complex="normal" style:text-emphasize="none" style:font-relief="none" style:text-overline-style="none" style:text-overline-color="font-color" fo:hyphenate="false"/>
    </style:style>
    <style:style style:name="Обычный_20_1-outline2" style:display-name="Обычный 1-outline2" style:family="presentation" style:parent-style-name="Обычный_20_1-outline1">
      <style:paragraph-properties fo:margin-top="0cm" fo:margin-bottom="0.4cm" fo:text-align="start" style:punctuation-wrap="hanging" style:writing-mode="lr-tb"/>
      <style:text-properties fo:color="#000000" style:text-line-through-style="none" fo:font-family="Calibri" fo:font-size="24pt" fo:letter-spacing="normal" fo:font-style="normal" style:text-underline-style="none" fo:font-weight="normal" style:font-size-asian="24pt" style:font-style-asian="normal" style:font-weight-asian="normal" style:font-size-complex="24pt" style:font-style-complex="normal" style:font-weight-complex="normal" fo:hyphenate="false"/>
    </style:style>
    <style:style style:name="Обычный_20_1-outline3" style:display-name="Обычный 1-outline3" style:family="presentation" style:parent-style-name="Обычный_20_1-outline2">
      <style:paragraph-properties fo:margin-top="0cm" fo:margin-bottom="0.3cm" fo:text-align="start" style:punctuation-wrap="hanging" style:writing-mode="lr-tb"/>
      <style:text-properties fo:color="#000000" style:text-line-through-style="none" fo:font-family="Calibri" fo:font-size="20pt" fo:letter-spacing="normal" fo:font-style="normal" style:text-underline-style="none" fo:font-weight="normal" style:font-size-asian="20pt" style:font-style-asian="normal" style:font-weight-asian="normal" style:font-size-complex="20pt" style:font-style-complex="normal" style:font-weight-complex="normal" fo:hyphenate="false"/>
    </style:style>
    <style:style style:name="Обычный_20_1-outline4" style:display-name="Обычный 1-outline4" style:family="presentation" style:parent-style-name="Обычный_20_1-outline3">
      <style:paragraph-properties fo:margin-top="0cm" fo:margin-bottom="0.2cm" fo:text-align="start" style:punctuation-wrap="hanging" style:writing-mode="lr-tb"/>
      <style:text-properties fo:color="#000000" style:text-line-through-style="none" fo:font-family="Calibri" fo:font-size="20pt" fo:letter-spacing="normal" fo:font-style="normal" style:text-underline-style="none" fo:font-weight="normal" style:font-size-asian="20pt" style:font-style-asian="normal" style:font-weight-asian="normal" style:font-size-complex="20pt" style:font-style-complex="normal" style:font-weight-complex="normal" fo:hyphenate="false"/>
    </style:style>
    <style:style style:name="Обычный_20_1-outline5" style:display-name="Обычный 1-outline5" style:family="presentation" style:parent-style-name="Обычный_20_1-outline4">
      <style:paragraph-properties fo:margin-top="0cm" fo:margin-bottom="0.1cm"/>
      <style:text-properties fo:font-size="20pt" style:font-size-asian="20pt" style:font-size-complex="20pt"/>
    </style:style>
    <style:style style:name="Обычный_20_1-outline6" style:display-name="Обычный 1-outline6" style:family="presentation" style:parent-style-name="Обычный_20_1-outline5">
      <style:paragraph-properties fo:margin-top="0cm" fo:margin-bottom="0.1cm"/>
      <style:text-properties fo:font-size="20pt" style:font-size-asian="20pt" style:font-size-complex="20pt"/>
    </style:style>
    <style:style style:name="Обычный_20_1-outline7" style:display-name="Обычный 1-outline7" style:family="presentation" style:parent-style-name="Обычный_20_1-outline6">
      <style:paragraph-properties fo:margin-top="0cm" fo:margin-bottom="0.1cm"/>
      <style:text-properties fo:font-size="20pt" style:font-size-asian="20pt" style:font-size-complex="20pt"/>
    </style:style>
    <style:style style:name="Обычный_20_1-outline8" style:display-name="Обычный 1-outline8" style:family="presentation" style:parent-style-name="Обычный_20_1-outline7">
      <style:paragraph-properties fo:margin-top="0cm" fo:margin-bottom="0.1cm"/>
      <style:text-properties fo:font-size="20pt" style:font-size-asian="20pt" style:font-size-complex="20pt"/>
    </style:style>
    <style:style style:name="Обычный_20_1-outline9" style:display-name="Обычный 1-outline9" style:family="presentation" style:parent-style-name="Обычный_20_1-outline8">
      <style:paragraph-properties fo:margin-top="0cm" fo:margin-bottom="0.1cm"/>
      <style:text-properties fo:font-size="20pt" style:font-size-asian="20pt" style:font-size-complex="20pt"/>
    </style:style>
    <style:style style:name="Обычный_20_1-subtitle" style:display-name="Обычный 1-subtitle" style:family="presentation">
      <style:graphic-properties draw:stroke="none" draw:fill="none" draw:textarea-vertical-align="middle">
        <text:list-style style:name="Обычный_20_1-subtitle" style:display-name="Обычный 1-subtitle">
          <text:list-level-style-bullet text:level="1" text:bullet-char="●">
            <style:list-level-properties text:min-label-width="0.6cm"/>
            <style:text-properties fo:font-family="StarSymbol" style:use-window-font-color="true" fo:font-size="45%"/>
          </text:list-level-style-bullet>
          <text:list-level-style-bullet text:level="2" text:bullet-char="●">
            <style:list-level-properties text:space-before="0.6cm" text:min-label-width="0.6cm"/>
            <style:text-properties fo:font-family="StarSymbol" style:use-window-font-color="true" fo:font-size="45%"/>
          </text:list-level-style-bullet>
          <text:list-level-style-bullet text:level="3" text:bullet-char="●">
            <style:list-level-properties text:space-before="1.2cm" text:min-label-width="0.6cm"/>
            <style:text-properties fo:font-family="StarSymbol" style:use-window-font-color="true" fo:font-size="45%"/>
          </text:list-level-style-bullet>
          <text:list-level-style-bullet text:level="4" text:bullet-char="●">
            <style:list-level-properties text:space-before="1.8cm" text:min-label-width="0.6cm"/>
            <style:text-properties fo:font-family="StarSymbol" style:use-window-font-color="true" fo:font-size="45%"/>
          </text:list-level-style-bullet>
          <text:list-level-style-bullet text:level="5" text:bullet-char="●">
            <style:list-level-properties text:space-before="2.4cm" text:min-label-width="0.6cm"/>
            <style:text-properties fo:font-family="StarSymbol" style:use-window-font-color="true" fo:font-size="45%"/>
          </text:list-level-style-bullet>
          <text:list-level-style-bullet text:level="6" text:bullet-char="●">
            <style:list-level-properties text:space-before="3cm" text:min-label-width="0.6cm"/>
            <style:text-properties fo:font-family="StarSymbol" style:use-window-font-color="true" fo:font-size="45%"/>
          </text:list-level-style-bullet>
          <text:list-level-style-bullet text:level="7" text:bullet-char="●">
            <style:list-level-properties text:space-before="3.6cm" text:min-label-width="0.6cm"/>
            <style:text-properties fo:font-family="StarSymbol" style:use-window-font-color="true" fo:font-size="45%"/>
          </text:list-level-style-bullet>
          <text:list-level-style-bullet text:level="8" text:bullet-char="●">
            <style:list-level-properties text:space-before="4.2cm" text:min-label-width="0.6cm"/>
            <style:text-properties fo:font-family="StarSymbol" style:use-window-font-color="true" fo:font-size="45%"/>
          </text:list-level-style-bullet>
          <text:list-level-style-bullet text:level="9" text:bullet-char="●">
            <style:list-level-properties text:space-before="4.8cm" text:min-label-width="0.6cm"/>
            <style:text-properties fo:font-family="StarSymbol" style:use-window-font-color="true" fo:font-size="45%"/>
          </text:list-level-style-bullet>
          <text:list-level-style-bullet text:level="10" text:bullet-char="●">
            <style:list-level-properties text:space-before="5.4cm" text:min-label-width="0.6cm"/>
            <style:text-properties fo:font-family="StarSymbol" style:use-window-font-color="true" fo:font-size="45%"/>
          </text:list-level-style-bullet>
        </text:list-style>
      </style:graphic-properties>
      <style:paragraph-properties fo:margin-left="0cm" fo:margin-right="0cm" fo:text-align="center" fo:text-indent="0cm"/>
      <style:text-properties style:use-window-font-color="true" style:text-outline="false" style:text-line-through-style="none" fo:font-family="Arial" style:font-family-generic="roman" style:font-pitch="variable" fo:font-size="32pt" fo:font-style="normal" fo:text-shadow="none" style:text-underline-style="none" fo:font-weight="normal" style:letter-kerning="true" style:font-family-asian="'Microsoft YaHei'" style:font-family-generic-asian="system" style:font-pitch-asian="variable" style:font-size-asian="32pt" style:font-style-asian="normal" style:font-weight-asian="normal" style:font-family-complex="'Lucida Sans'" style:font-family-generic-complex="system" style:font-pitch-complex="variable" style:font-size-complex="32pt" style:font-style-complex="normal" style:font-weight-complex="normal" style:text-emphasize="none" style:font-relief="none" style:text-overline-style="none" style:text-overline-color="font-color"/>
    </style:style>
    <style:style style:name="Обычный_20_1-title" style:display-name="Обычный 1-title" style:family="presentation">
      <style:graphic-properties draw:stroke="none" draw:fill="none" draw:textarea-vertical-align="middle">
        <text:list-style style:name="Обычный_20_1-title" style:display-name="Обычный 1-title">
          <text:list-level-style-bullet text:level="1" text:bullet-char="●">
            <style:list-level-properties text:min-label-width="0.6cm"/>
            <style:text-properties fo:font-family="StarSymbol" style:use-window-font-color="true" fo:font-size="45%"/>
          </text:list-level-style-bullet>
          <text:list-level-style-bullet text:level="2" text:bullet-char="●">
            <style:list-level-properties text:space-before="0.6cm" text:min-label-width="0.6cm"/>
            <style:text-properties fo:font-family="StarSymbol" style:use-window-font-color="true" fo:font-size="45%"/>
          </text:list-level-style-bullet>
          <text:list-level-style-bullet text:level="3" text:bullet-char="●">
            <style:list-level-properties text:space-before="1.2cm" text:min-label-width="0.6cm"/>
            <style:text-properties fo:font-family="StarSymbol" style:use-window-font-color="true" fo:font-size="45%"/>
          </text:list-level-style-bullet>
          <text:list-level-style-bullet text:level="4" text:bullet-char="●">
            <style:list-level-properties text:space-before="1.8cm" text:min-label-width="0.6cm"/>
            <style:text-properties fo:font-family="StarSymbol" style:use-window-font-color="true" fo:font-size="45%"/>
          </text:list-level-style-bullet>
          <text:list-level-style-bullet text:level="5" text:bullet-char="●">
            <style:list-level-properties text:space-before="2.4cm" text:min-label-width="0.6cm"/>
            <style:text-properties fo:font-family="StarSymbol" style:use-window-font-color="true" fo:font-size="45%"/>
          </text:list-level-style-bullet>
          <text:list-level-style-bullet text:level="6" text:bullet-char="●">
            <style:list-level-properties text:space-before="3cm" text:min-label-width="0.6cm"/>
            <style:text-properties fo:font-family="StarSymbol" style:use-window-font-color="true" fo:font-size="45%"/>
          </text:list-level-style-bullet>
          <text:list-level-style-bullet text:level="7" text:bullet-char="●">
            <style:list-level-properties text:space-before="3.6cm" text:min-label-width="0.6cm"/>
            <style:text-properties fo:font-family="StarSymbol" style:use-window-font-color="true" fo:font-size="45%"/>
          </text:list-level-style-bullet>
          <text:list-level-style-bullet text:level="8" text:bullet-char="●">
            <style:list-level-properties text:space-before="4.2cm" text:min-label-width="0.6cm"/>
            <style:text-properties fo:font-family="StarSymbol" style:use-window-font-color="true" fo:font-size="45%"/>
          </text:list-level-style-bullet>
          <text:list-level-style-bullet text:level="9" text:bullet-char="●">
            <style:list-level-properties text:space-before="4.8cm" text:min-label-width="0.6cm"/>
            <style:text-properties fo:font-family="StarSymbol" style:use-window-font-color="true" fo:font-size="45%"/>
          </text:list-level-style-bullet>
          <text:list-level-style-bullet text:level="10" text:bullet-char="●">
            <style:list-level-properties text:space-before="5.4cm" text:min-label-width="0.6cm"/>
            <style:text-properties fo:font-family="StarSymbol" style:use-window-font-color="true" fo:font-size="45%"/>
          </text:list-level-style-bullet>
        </text:list-style>
      </style:graphic-properties>
      <style:paragraph-properties fo:text-align="start" style:punctuation-wrap="hanging" style:writing-mode="lr-tb"/>
      <style:text-properties fo:color="#000000" style:text-outline="false" style:text-line-through-style="none" fo:font-family="Calibri" fo:font-size="18pt" fo:letter-spacing="normal" fo:language="ru" fo:country="RU" fo:font-style="normal" fo:text-shadow="none" style:text-underline-style="none" fo:font-weight="normal" style:letter-kerning="true" style:font-family-asian="'Microsoft YaHei'" style:font-family-generic-asian="system" style:font-pitch-asian="variable" style:font-size-asian="18pt" style:language-asian="ru" style:country-asian="RU" style:font-style-asian="normal" style:font-weight-asian="normal" style:font-family-complex="'Lucida Sans'" style:font-family-generic-complex="system" style:font-pitch-complex="variable" style:font-size-complex="18pt" style:language-complex="ru" style:country-complex="RU" style:font-style-complex="normal" style:font-weight-complex="normal" style:text-emphasize="none" style:font-relief="none" style:text-overline-style="none" style:text-overline-color="font-color" fo:hyphenate="false"/>
    </style:style>
    <style:presentation-page-layout style:name="AL0T26">
      <presentation:placeholder presentation:object="handout" svg:x="2.058cm" svg:y="1.743cm" svg:width="10.556cm" svg:height="-0.233cm"/>
      <presentation:placeholder presentation:object="handout" svg:x="15.414cm" svg:y="1.743cm" svg:width="10.556cm" svg:height="-0.233cm"/>
      <presentation:placeholder presentation:object="handout" svg:x="2.058cm" svg:y="3.612cm" svg:width="10.556cm" svg:height="-0.233cm"/>
      <presentation:placeholder presentation:object="handout" svg:x="15.414cm" svg:y="3.612cm" svg:width="10.556cm" svg:height="-0.233cm"/>
      <presentation:placeholder presentation:object="handout" svg:x="2.058cm" svg:y="5.481cm" svg:width="10.556cm" svg:height="-0.233cm"/>
      <presentation:placeholder presentation:object="handout" svg:x="15.414cm" svg:y="5.481cm" svg:width="10.556cm" svg:height="-0.233cm"/>
    </style:presentation-page-layout>
    <style:presentation-page-layout style:name="AL1T1">
      <presentation:placeholder presentation:object="title" svg:x="2.058cm" svg:y="1.743cm" svg:width="23.912cm" svg:height="3.507cm"/>
      <presentation:placeholder presentation:object="outline" svg:x="2.058cm" svg:y="5.838cm" svg:width="23.912cm" svg:height="13.23cm"/>
    </style:presentation-page-layout>
    <style:presentation-page-layout style:name="AL2T19">
      <presentation:placeholder presentation:object="title" svg:x="2.058cm" svg:y="1.743cm" svg:width="23.912cm" svg:height="3.507cm"/>
    </style:presentation-page-layout>
  </office:styles>
  <office:automatic-styles>
    <style:page-layout style:name="PM0">
      <style:page-layout-properties fo:margin-top="0cm" fo:margin-bottom="0cm" fo:margin-left="0cm" fo:margin-right="0cm" fo:page-width="21cm" fo:page-height="29.7cm" style:print-orientation="portrait"/>
    </style:page-layout>
    <style:page-layout style:name="PM1">
      <style:page-layout-properties fo:margin-top="0cm" fo:margin-bottom="0cm" fo:margin-left="0cm" fo:margin-right="0cm" fo:page-width="25.4cm" fo:page-height="19.05cm" style:print-orientation="landscape"/>
    </style:page-layout>
    <style:style style:name="Mdp1" style:family="drawing-page">
      <style:drawing-page-properties draw:background-size="border" draw:fill="solid" draw:fill-color="#ffffff"/>
    </style:style>
    <style:style style:name="Mdp2" style:family="drawing-page">
      <style:drawing-page-properties presentation:display-header="true" presentation:display-footer="true" presentation:display-page-number="false" presentation:display-date-time="true"/>
    </style:style>
    <number:date-style style:name="D1" number:automatic-order="true">
      <number:day number:style="long"/>
      <number:text>.</number:text>
      <number:month number:style="long"/>
      <number:text>.</number:text>
      <number:year number:style="long"/>
    </number:date-style>
    <style:style style:name="Mgr1" style:family="graphic" style:parent-style-name="standard">
      <style:graphic-properties draw:stroke="none" draw:fill="none" draw:fill-color="#ffffff" draw:auto-grow-height="false" fo:min-height="1.485cm"/>
    </style:style>
    <style:style style:name="Mgr2" style:family="graphic" style:parent-style-name="standard">
      <style:graphic-properties draw:stroke="none" draw:fill="none" draw:fill-color="#ffffff" draw:textarea-vertical-align="bottom" draw:auto-grow-height="false" fo:min-height="1.485cm"/>
    </style:style>
    <style:style style:name="Mpr1" style:family="presentation" style:parent-style-name="Обычный-title">
      <style:graphic-properties draw:stroke="none" svg:stroke-width="0cm" draw:fill="none" draw:textarea-vertical-align="top" draw:auto-grow-height="false" fo:min-height="3.181cm" fo:padding-top="0.125cm" fo:padding-bottom="0.125cm" fo:padding-left="0.25cm" fo:padding-right="0.25cm" fo:wrap-option="wrap"/>
    </style:style>
    <style:style style:name="Mpr2" style:family="presentation" style:parent-style-name="Обычный-backgroundobjects">
      <style:graphic-properties draw:stroke="none" svg:stroke-width="0cm" draw:fill="none" draw:fill-color="#ffffff" draw:textarea-vertical-align="top" draw:auto-grow-height="false" fo:min-height="12.573cm" fo:padding-top="0.125cm" fo:padding-bottom="0.125cm" fo:padding-left="0.25cm" fo:padding-right="0.25cm" fo:wrap-option="wrap"/>
    </style:style>
    <style:style style:name="Mpr3" style:family="presentation" style:parent-style-name="Обычный-backgroundobjects">
      <style:graphic-properties draw:stroke="none" draw:fill="none" draw:fill-color="#ffffff" draw:auto-grow-height="false" fo:min-height="1.485cm"/>
    </style:style>
    <style:style style:name="Mpr4" style:family="presentation" style:parent-style-name="Обычный-backgroundobjects">
      <style:graphic-properties draw:stroke="none" draw:fill="none" draw:fill-color="#ffffff" draw:textarea-vertical-align="bottom" draw:auto-grow-height="false" fo:min-height="1.485cm"/>
    </style:style>
    <style:style style:name="Mpr5" style:family="presentation" style:parent-style-name="Обычный_20_1-title">
      <style:graphic-properties draw:stroke="none" svg:stroke-width="0cm" draw:fill="none" draw:textarea-vertical-align="top" draw:auto-grow-height="false" fo:min-height="3.181cm" fo:padding-top="0.125cm" fo:padding-bottom="0.125cm" fo:padding-left="0.25cm" fo:padding-right="0.25cm" fo:wrap-option="wrap"/>
    </style:style>
    <style:style style:name="Mpr6" style:family="presentation" style:parent-style-name="Обычный_20_1-outline1">
      <style:graphic-properties draw:stroke="none" svg:stroke-width="0cm" draw:fill="none" draw:textarea-vertical-align="top" draw:auto-grow-height="false" fo:min-height="12.573cm" fo:padding-top="0.125cm" fo:padding-bottom="0.125cm" fo:padding-left="0.25cm" fo:padding-right="0.25cm" fo:wrap-option="wrap"/>
    </style:style>
    <style:style style:name="Mpr7" style:family="presentation" style:parent-style-name="Обычный_20_1-backgroundobjects">
      <style:graphic-properties draw:stroke="none" svg:stroke-width="0cm" draw:fill="none" draw:fill-color="#ffffff" draw:textarea-vertical-align="top" draw:auto-grow-height="false" fo:min-height="12.573cm" fo:padding-top="0.125cm" fo:padding-bottom="0.125cm" fo:padding-left="0.25cm" fo:padding-right="0.25cm" fo:wrap-option="wrap"/>
    </style:style>
    <style:style style:name="Mpr8" style:family="presentation" style:parent-style-name="Обычный_20_1-backgroundobjects">
      <style:graphic-properties draw:stroke="none" draw:fill="none" draw:fill-color="#ffffff" draw:auto-grow-height="false" fo:min-height="1.485cm"/>
    </style:style>
    <style:style style:name="Mpr9" style:family="presentation" style:parent-style-name="Обычный_20_1-backgroundobjects">
      <style:graphic-properties draw:stroke="none" draw:fill="none" draw:fill-color="#ffffff" draw:textarea-vertical-align="bottom" draw:auto-grow-height="false" fo:min-height="1.485cm"/>
    </style:style>
    <style:style style:name="MP1" style:family="paragraph">
      <style:text-properties fo:font-size="14pt" style:font-size-asian="14pt" style:font-size-complex="14pt"/>
    </style:style>
    <style:style style:name="MP2" style:family="paragraph">
      <style:paragraph-properties fo:text-align="end"/>
      <style:text-properties fo:font-size="14pt" style:font-size-asian="14pt" style:font-size-complex="14pt"/>
    </style:style>
    <style:style style:name="MP3" style:family="paragraph">
      <style:paragraph-properties fo:margin-top="0cm" fo:margin-bottom="0cm" fo:text-align="center" style:punctuation-wrap="hanging" style:writing-mode="lr-tb"/>
      <style:text-properties fo:hyphenate="false"/>
    </style:style>
    <style:style style:name="MP4" style:family="paragraph">
      <style:paragraph-properties style:font-independent-line-spacing="true"/>
      <style:text-properties fo:font-size="18pt"/>
    </style:style>
    <style:style style:name="MP5" style:family="paragraph">
      <style:paragraph-properties fo:margin-left="0cm" fo:margin-right="0cm" fo:margin-top="0cm" fo:margin-bottom="0cm" fo:text-align="start" fo:text-indent="0cm" style:punctuation-wrap="hanging" style:writing-mode="lr-tb"/>
      <style:text-properties fo:font-size="18pt" style:font-size-asian="14pt" style:font-size-complex="14pt" fo:hyphenate="false"/>
    </style:style>
    <style:style style:name="MP6" style:family="paragraph">
      <style:paragraph-properties style:font-independent-line-spacing="true"/>
      <style:text-properties fo:font-size="18pt" style:font-size-asian="14pt" style:font-size-complex="14pt"/>
    </style:style>
    <style:style style:name="MP7" style:family="paragraph">
      <style:paragraph-properties fo:text-align="center" style:font-independent-line-spacing="true"/>
      <style:text-properties fo:font-size="18pt" style:font-size-asian="14pt" style:font-size-complex="14pt"/>
    </style:style>
    <style:style style:name="MP8" style:family="paragraph">
      <style:paragraph-properties fo:text-align="end" style:font-independent-line-spacing="true"/>
      <style:text-properties fo:font-size="18pt" style:font-size-asian="14pt" style:font-size-complex="14pt"/>
    </style:style>
    <style:style style:name="MP9" style:family="paragraph">
      <style:paragraph-properties fo:margin-left="0cm" fo:margin-right="0cm" fo:margin-top="0.225cm" fo:margin-bottom="0.5cm" fo:text-align="start" fo:text-indent="0cm" style:punctuation-wrap="hanging" style:writing-mode="lr-tb"/>
      <style:text-properties fo:hyphenate="false"/>
    </style:style>
    <style:style style:name="MP10" style:family="paragraph">
      <style:paragraph-properties fo:margin-left="0cm" fo:margin-right="0cm" fo:margin-top="0.197cm" fo:margin-bottom="0.5cm" fo:text-align="start" fo:text-indent="0cm" style:punctuation-wrap="hanging" style:writing-mode="lr-tb"/>
      <style:text-properties fo:hyphenate="false"/>
    </style:style>
    <style:style style:name="MP11" style:family="paragraph">
      <style:paragraph-properties fo:margin-left="0cm" fo:margin-right="0cm" fo:margin-top="0.169cm" fo:margin-bottom="0.5cm" fo:text-align="start" fo:text-indent="0cm" style:punctuation-wrap="hanging" style:writing-mode="lr-tb"/>
      <style:text-properties fo:hyphenate="false"/>
    </style:style>
    <style:style style:name="MP12" style:family="paragraph">
      <style:paragraph-properties fo:margin-left="0cm" fo:margin-right="0cm" fo:margin-top="0.141cm" fo:margin-bottom="0.5cm" fo:text-align="start" fo:text-indent="0cm" style:punctuation-wrap="hanging" style:writing-mode="lr-tb"/>
      <style:text-properties fo:hyphenate="false"/>
    </style:style>
    <style:style style:name="MT1" style:family="text">
      <style:text-properties fo:font-size="14pt" style:font-size-asian="14pt" style:font-size-complex="14pt"/>
    </style:style>
    <style:style style:name="MT2" style:family="text">
      <style:text-properties fo:color="#000000" style:text-line-through-style="none" fo:font-family="Calibri" fo:font-size="44pt" fo:letter-spacing="normal" fo:font-style="normal" style:text-underline-style="none" fo:font-weight="normal" style:font-size-asian="44pt" style:font-style-asian="normal" style:font-weight-asian="normal" style:font-size-complex="44pt" style:font-style-complex="normal" style:font-weight-complex="normal"/>
    </style:style>
    <style:style style:name="MT3" style:family="text">
      <style:text-properties fo:color="#000000" style:text-line-through-style="none" fo:font-family="Calibri" fo:font-size="18pt" fo:letter-spacing="normal" fo:font-style="normal" style:text-underline-style="none" fo:font-weight="normal" style:font-size-asian="18pt" style:font-style-asian="normal" style:font-weight-asian="normal" style:font-size-complex="18pt" style:font-style-complex="normal" style:font-weight-complex="normal"/>
    </style:style>
    <style:style style:name="MT4" style:family="text">
      <style:text-properties fo:color="#000000" style:text-line-through-style="none" fo:font-family="Calibri" fo:font-size="32pt" fo:letter-spacing="normal" fo:font-style="normal" style:text-underline-style="none" fo:font-weight="normal" style:font-size-asian="32pt" style:font-style-asian="normal" style:font-weight-asian="normal" style:font-size-complex="32pt" style:font-style-complex="normal" style:font-weight-complex="normal"/>
    </style:style>
    <style:style style:name="MT5" style:family="text">
      <style:text-properties fo:color="#000000" style:text-line-through-style="none" fo:font-family="Calibri" fo:font-size="28pt" fo:letter-spacing="normal" fo:font-style="normal" style:text-underline-style="none" fo:font-weight="normal" style:font-size-asian="28pt" style:font-style-asian="normal" style:font-weight-asian="normal" style:font-size-complex="28pt" style:font-style-complex="normal" style:font-weight-complex="normal"/>
    </style:style>
    <style:style style:name="MT6" style:family="text">
      <style:text-properties fo:color="#000000" style:text-line-through-style="none" fo:font-family="Calibri" fo:font-size="24pt" fo:letter-spacing="normal" fo:font-style="normal" style:text-underline-style="none" fo:font-weight="normal" style:font-size-asian="24pt" style:font-style-asian="normal" style:font-weight-asian="normal" style:font-size-complex="24pt" style:font-style-complex="normal" style:font-weight-complex="normal"/>
    </style:style>
    <style:style style:name="MT7" style:family="text">
      <style:text-properties fo:color="#000000" style:text-line-through-style="none" fo:font-family="Calibri" fo:font-size="20pt" fo:letter-spacing="normal" fo:font-style="normal" style:text-underline-style="none" fo:font-weight="normal" style:font-size-asian="20pt" style:font-style-asian="normal" style:font-weight-asian="normal" style:font-size-complex="20pt" style:font-style-complex="normal" style:font-weight-complex="normal"/>
    </style:style>
    <text:list-style style:name="ML1">
      <text:list-level-style-bullet text:level="1" text:bullet-char="●">
        <style:list-level-properties text:min-label-width="0.6cm"/>
        <style:text-properties fo:font-family="StarSymbol" style:use-window-font-color="true" fo:font-size="45%"/>
      </text:list-level-style-bullet>
      <text:list-level-style-bullet text:level="2" text:bullet-char="●">
        <style:list-level-properties text:space-before="0.6cm" text:min-label-width="0.6cm"/>
        <style:text-properties fo:font-family="StarSymbol" style:use-window-font-color="true" fo:font-size="45%"/>
      </text:list-level-style-bullet>
      <text:list-level-style-bullet text:level="3" text:bullet-char="●">
        <style:list-level-properties text:space-before="1.2cm" text:min-label-width="0.6cm"/>
        <style:text-properties fo:font-family="StarSymbol" style:use-window-font-color="true" fo:font-size="45%"/>
      </text:list-level-style-bullet>
      <text:list-level-style-bullet text:level="4" text:bullet-char="●">
        <style:list-level-properties text:space-before="1.8cm" text:min-label-width="0.6cm"/>
        <style:text-properties fo:font-family="StarSymbol" style:use-window-font-color="true" fo:font-size="45%"/>
      </text:list-level-style-bullet>
      <text:list-level-style-bullet text:level="5" text:bullet-char="●">
        <style:list-level-properties text:space-before="2.4cm" text:min-label-width="0.6cm"/>
        <style:text-properties fo:font-family="StarSymbol" style:use-window-font-color="true" fo:font-size="45%"/>
      </text:list-level-style-bullet>
      <text:list-level-style-bullet text:level="6" text:bullet-char="●">
        <style:list-level-properties text:space-before="3cm" text:min-label-width="0.6cm"/>
        <style:text-properties fo:font-family="StarSymbol" style:use-window-font-color="true" fo:font-size="45%"/>
      </text:list-level-style-bullet>
      <text:list-level-style-bullet text:level="7" text:bullet-char="●">
        <style:list-level-properties text:space-before="3.6cm" text:min-label-width="0.6cm"/>
        <style:text-properties fo:font-family="StarSymbol" style:use-window-font-color="true" fo:font-size="45%"/>
      </text:list-level-style-bullet>
      <text:list-level-style-bullet text:level="8" text:bullet-char="●">
        <style:list-level-properties text:space-before="4.2cm" text:min-label-width="0.6cm"/>
        <style:text-properties fo:font-family="StarSymbol" style:use-window-font-color="true" fo:font-size="45%"/>
      </text:list-level-style-bullet>
      <text:list-level-style-bullet text:level="9" text:bullet-char="●">
        <style:list-level-properties text:space-before="4.8cm" text:min-label-width="0.6cm"/>
        <style:text-properties fo:font-family="StarSymbol" style:use-window-font-color="true" fo:font-size="45%"/>
      </text:list-level-style-bullet>
      <text:list-level-style-bullet text:level="10" text:bullet-char="●">
        <style:list-level-properties text:space-before="5.4cm" text:min-label-width="0.6cm"/>
        <style:text-properties fo:font-family="StarSymbol" style:use-window-font-color="true" fo:font-size="45%"/>
      </text:list-level-style-bullet>
    </text:list-style>
    <text:list-style style:name="ML2">
      <text:list-level-style-bullet text:level="1" text:bullet-char="●">
        <style:list-level-properties text:min-label-width="0.6cm"/>
        <style:text-properties fo:font-family="StarSymbol" style:use-window-font-color="true" fo:font-size="45%"/>
      </text:list-level-style-bullet>
      <text:list-level-style-bullet text:level="2" text:bullet-char="●">
        <style:list-level-properties text:space-before="0.6cm" text:min-label-width="0.6cm"/>
        <style:text-properties fo:font-family="StarSymbol" style:use-window-font-color="true" fo:font-size="45%"/>
      </text:list-level-style-bullet>
      <text:list-level-style-bullet text:level="3" text:bullet-char="●">
        <style:list-level-properties text:space-before="1.2cm" text:min-label-width="0.6cm"/>
        <style:text-properties fo:font-family="StarSymbol" style:use-window-font-color="true" fo:font-size="45%"/>
      </text:list-level-style-bullet>
      <text:list-level-style-bullet text:level="4" text:bullet-char="●">
        <style:list-level-properties text:space-before="1.8cm" text:min-label-width="0.6cm"/>
        <style:text-properties fo:font-family="StarSymbol" style:use-window-font-color="true" fo:font-size="45%"/>
      </text:list-level-style-bullet>
      <text:list-level-style-bullet text:level="5" text:bullet-char="●">
        <style:list-level-properties text:space-before="2.4cm" text:min-label-width="0.6cm"/>
        <style:text-properties fo:font-family="StarSymbol" style:use-window-font-color="true" fo:font-size="45%"/>
      </text:list-level-style-bullet>
      <text:list-level-style-bullet text:level="6" text:bullet-char="●">
        <style:list-level-properties text:space-before="3cm" text:min-label-width="0.6cm"/>
        <style:text-properties fo:font-family="StarSymbol" style:use-window-font-color="true" fo:font-size="45%"/>
      </text:list-level-style-bullet>
      <text:list-level-style-bullet text:level="7" text:bullet-char="●">
        <style:list-level-properties text:space-before="3.6cm" text:min-label-width="0.6cm"/>
        <style:text-properties fo:font-family="StarSymbol" style:use-window-font-color="true" fo:font-size="45%"/>
      </text:list-level-style-bullet>
      <text:list-level-style-bullet text:level="8" text:bullet-char="●">
        <style:list-level-properties text:space-before="4.2cm" text:min-label-width="0.6cm"/>
        <style:text-properties fo:font-family="StarSymbol" style:use-window-font-color="true" fo:font-size="45%"/>
      </text:list-level-style-bullet>
      <text:list-level-style-bullet text:level="9" text:bullet-char="●">
        <style:list-level-properties text:space-before="4.8cm" text:min-label-width="0.6cm"/>
        <style:text-properties fo:font-family="StarSymbol" style:use-window-font-color="true" fo:font-size="45%"/>
      </text:list-level-style-bullet>
      <text:list-level-style-bullet text:level="10" text:bullet-char="●">
        <style:list-level-properties text:space-before="5.4cm" text:min-label-width="0.6cm"/>
        <style:text-properties fo:font-family="StarSymbol" style:use-window-font-color="true" fo:font-size="45%"/>
      </text:list-level-style-bullet>
    </text:list-style>
    <text:list-style style:name="ML3">
      <text:list-level-style-bullet text:level="1" text:bullet-char="●">
        <style:list-level-properties text:space-before="0.3cm" text:min-label-width="0.9cm"/>
        <style:text-properties fo:font-family="StarSymbol" style:use-window-font-color="true" fo:font-size="45%"/>
      </text:list-level-style-bullet>
      <text:list-level-style-bullet text:level="2" text:bullet-char="–">
        <style:list-level-properties text:space-before="1.5cm" text:min-label-width="0.9cm"/>
        <style:text-properties fo:font-family="StarSymbol" style:use-window-font-color="true" fo:font-size="75%"/>
      </text:list-level-style-bullet>
      <text:list-level-style-bullet text:level="3" text:bullet-char="●">
        <style:list-level-properties text:space-before="2.8cm" text:min-label-width="0.8cm"/>
        <style:text-properties fo:font-family="StarSymbol" style:use-window-font-color="true" fo:font-size="45%"/>
      </text:list-level-style-bullet>
      <text:list-level-style-bullet text:level="4" text:bullet-char="–">
        <style:list-level-properties text:space-before="4.2cm" text:min-label-width="0.6cm"/>
        <style:text-properties fo:font-family="StarSymbol" style:use-window-font-color="true" fo:font-size="75%"/>
      </text:list-level-style-bullet>
      <text:list-level-style-bullet text:level="5" text:bullet-char="●">
        <style:list-level-properties text:space-before="5.4cm" text:min-label-width="0.6cm"/>
        <style:text-properties fo:font-family="StarSymbol" style:use-window-font-color="true" fo:font-size="45%"/>
      </text:list-level-style-bullet>
      <text:list-level-style-bullet text:level="6" text:bullet-char="●">
        <style:list-level-properties text:space-before="6.6cm" text:min-label-width="0.6cm"/>
        <style:text-properties fo:font-family="StarSymbol" style:use-window-font-color="true" fo:font-size="45%"/>
      </text:list-level-style-bullet>
      <text:list-level-style-bullet text:level="7" text:bullet-char="●">
        <style:list-level-properties text:space-before="7.8cm" text:min-label-width="0.6cm"/>
        <style:text-properties fo:font-family="StarSymbol" style:use-window-font-color="true" fo:font-size="45%"/>
      </text:list-level-style-bullet>
      <text:list-level-style-bullet text:level="8" text:bullet-char="●">
        <style:list-level-properties text:space-before="9cm" text:min-label-width="0.6cm"/>
        <style:text-properties fo:font-family="StarSymbol" style:use-window-font-color="true" fo:font-size="45%"/>
      </text:list-level-style-bullet>
      <text:list-level-style-bullet text:level="9" text:bullet-char="●">
        <style:list-level-properties text:space-before="10.2cm" text:min-label-width="0.6cm"/>
        <style:text-properties fo:font-family="StarSymbol" style:use-window-font-color="true" fo:font-size="45%"/>
      </text:list-level-style-bullet>
      <text:list-level-style-bullet text:level="10" text:bullet-char="●">
        <style:list-level-properties text:space-before="11.4cm" text:min-label-width="0.6cm"/>
        <style:text-properties fo:font-family="StarSymbol" style:use-window-font-color="true" fo:font-size="45%"/>
      </text:list-level-style-bullet>
    </text:list-style>
    <text:list-style style:name="ML4">
      <text:list-level-style-bullet text:level="1" text:bullet-char="•">
        <style:list-level-properties text:space-before="0.001cm" text:min-label-width="0.952cm"/>
        <style:text-properties fo:font-family="Arial" style:font-family-generic="swiss" style:use-window-font-color="true" fo:font-size="45%"/>
      </text:list-level-style-bullet>
      <text:list-level-style-bullet text:level="2" text:bullet-char="–">
        <style:list-level-properties text:space-before="1.5cm" text:min-label-width="0.9cm"/>
        <style:text-properties fo:font-family="StarSymbol" style:use-window-font-color="true" fo:font-size="75%"/>
      </text:list-level-style-bullet>
      <text:list-level-style-bullet text:level="3" text:bullet-char="●">
        <style:list-level-properties text:space-before="2.8cm" text:min-label-width="0.8cm"/>
        <style:text-properties fo:font-family="StarSymbol" style:use-window-font-color="true" fo:font-size="45%"/>
      </text:list-level-style-bullet>
      <text:list-level-style-bullet text:level="4" text:bullet-char="–">
        <style:list-level-properties text:space-before="4.2cm" text:min-label-width="0.6cm"/>
        <style:text-properties fo:font-family="StarSymbol" style:use-window-font-color="true" fo:font-size="75%"/>
      </text:list-level-style-bullet>
      <text:list-level-style-bullet text:level="5" text:bullet-char="●">
        <style:list-level-properties text:space-before="5.4cm" text:min-label-width="0.6cm"/>
        <style:text-properties fo:font-family="StarSymbol" style:use-window-font-color="true" fo:font-size="45%"/>
      </text:list-level-style-bullet>
      <text:list-level-style-bullet text:level="6" text:bullet-char="●">
        <style:list-level-properties text:space-before="6.6cm" text:min-label-width="0.6cm"/>
        <style:text-properties fo:font-family="StarSymbol" style:use-window-font-color="true" fo:font-size="45%"/>
      </text:list-level-style-bullet>
      <text:list-level-style-bullet text:level="7" text:bullet-char="●">
        <style:list-level-properties text:space-before="7.8cm" text:min-label-width="0.6cm"/>
        <style:text-properties fo:font-family="StarSymbol" style:use-window-font-color="true" fo:font-size="45%"/>
      </text:list-level-style-bullet>
      <text:list-level-style-bullet text:level="8" text:bullet-char="●">
        <style:list-level-properties text:space-before="9cm" text:min-label-width="0.6cm"/>
        <style:text-properties fo:font-family="StarSymbol" style:use-window-font-color="true" fo:font-size="45%"/>
      </text:list-level-style-bullet>
      <text:list-level-style-bullet text:level="9" text:bullet-char="●">
        <style:list-level-properties text:space-before="10.2cm" text:min-label-width="0.6cm"/>
        <style:text-properties fo:font-family="StarSymbol" style:use-window-font-color="true" fo:font-size="45%"/>
      </text:list-level-style-bullet>
      <text:list-level-style-bullet text:level="10" text:bullet-char="●">
        <style:list-level-properties text:space-before="11.4cm" text:min-label-width="0.6cm"/>
        <style:text-properties fo:font-family="StarSymbol" style:use-window-font-color="true" fo:font-size="45%"/>
      </text:list-level-style-bullet>
    </text:list-style>
    <text:list-style style:name="ML5">
      <text:list-level-style-bullet text:level="1" text:bullet-char="•">
        <style:list-level-properties text:space-before="0.001cm" text:min-label-width="0.952cm"/>
        <style:text-properties fo:font-family="Arial" style:font-family-generic="swiss" style:use-window-font-color="true" fo:font-size="45%"/>
      </text:list-level-style-bullet>
      <text:list-level-style-bullet text:level="2" text:bullet-char="–">
        <style:list-level-properties text:space-before="1.271cm" text:min-label-width="0.793cm"/>
        <style:text-properties fo:font-family="Arial" style:font-family-generic="swiss" style:use-window-font-color="true" fo:font-size="75%"/>
      </text:list-level-style-bullet>
      <text:list-level-style-bullet text:level="3" text:bullet-char="●">
        <style:list-level-properties text:space-before="2.8cm" text:min-label-width="0.8cm"/>
        <style:text-properties fo:font-family="StarSymbol" style:use-window-font-color="true" fo:font-size="45%"/>
      </text:list-level-style-bullet>
      <text:list-level-style-bullet text:level="4" text:bullet-char="–">
        <style:list-level-properties text:space-before="4.2cm" text:min-label-width="0.6cm"/>
        <style:text-properties fo:font-family="StarSymbol" style:use-window-font-color="true" fo:font-size="75%"/>
      </text:list-level-style-bullet>
      <text:list-level-style-bullet text:level="5" text:bullet-char="●">
        <style:list-level-properties text:space-before="5.4cm" text:min-label-width="0.6cm"/>
        <style:text-properties fo:font-family="StarSymbol" style:use-window-font-color="true" fo:font-size="45%"/>
      </text:list-level-style-bullet>
      <text:list-level-style-bullet text:level="6" text:bullet-char="●">
        <style:list-level-properties text:space-before="6.6cm" text:min-label-width="0.6cm"/>
        <style:text-properties fo:font-family="StarSymbol" style:use-window-font-color="true" fo:font-size="45%"/>
      </text:list-level-style-bullet>
      <text:list-level-style-bullet text:level="7" text:bullet-char="●">
        <style:list-level-properties text:space-before="7.8cm" text:min-label-width="0.6cm"/>
        <style:text-properties fo:font-family="StarSymbol" style:use-window-font-color="true" fo:font-size="45%"/>
      </text:list-level-style-bullet>
      <text:list-level-style-bullet text:level="8" text:bullet-char="●">
        <style:list-level-properties text:space-before="9cm" text:min-label-width="0.6cm"/>
        <style:text-properties fo:font-family="StarSymbol" style:use-window-font-color="true" fo:font-size="45%"/>
      </text:list-level-style-bullet>
      <text:list-level-style-bullet text:level="9" text:bullet-char="●">
        <style:list-level-properties text:space-before="10.2cm" text:min-label-width="0.6cm"/>
        <style:text-properties fo:font-family="StarSymbol" style:use-window-font-color="true" fo:font-size="45%"/>
      </text:list-level-style-bullet>
      <text:list-level-style-bullet text:level="10" text:bullet-char="●">
        <style:list-level-properties text:space-before="11.4cm" text:min-label-width="0.6cm"/>
        <style:text-properties fo:font-family="StarSymbol" style:use-window-font-color="true" fo:font-size="45%"/>
      </text:list-level-style-bullet>
    </text:list-style>
    <text:list-style style:name="ML6">
      <text:list-level-style-bullet text:level="1" text:bullet-char="•">
        <style:list-level-properties text:space-before="0.001cm" text:min-label-width="0.952cm"/>
        <style:text-properties fo:font-family="Arial" style:font-family-generic="swiss" style:use-window-font-color="true" fo:font-size="45%"/>
      </text:list-level-style-bullet>
      <text:list-level-style-bullet text:level="2" text:bullet-char="–">
        <style:list-level-properties text:space-before="1.271cm" text:min-label-width="0.793cm"/>
        <style:text-properties fo:font-family="Arial" style:font-family-generic="swiss" style:use-window-font-color="true" fo:font-size="75%"/>
      </text:list-level-style-bullet>
      <text:list-level-style-bullet text:level="3" text:bullet-char="•">
        <style:list-level-properties text:space-before="2.541cm" text:min-label-width="0.634cm"/>
        <style:text-properties fo:font-family="Arial" style:font-family-generic="swiss" style:use-window-font-color="true" fo:font-size="45%"/>
      </text:list-level-style-bullet>
      <text:list-level-style-bullet text:level="4" text:bullet-char="–">
        <style:list-level-properties text:space-before="4.2cm" text:min-label-width="0.6cm"/>
        <style:text-properties fo:font-family="StarSymbol" style:use-window-font-color="true" fo:font-size="75%"/>
      </text:list-level-style-bullet>
      <text:list-level-style-bullet text:level="5" text:bullet-char="●">
        <style:list-level-properties text:space-before="5.4cm" text:min-label-width="0.6cm"/>
        <style:text-properties fo:font-family="StarSymbol" style:use-window-font-color="true" fo:font-size="45%"/>
      </text:list-level-style-bullet>
      <text:list-level-style-bullet text:level="6" text:bullet-char="●">
        <style:list-level-properties text:space-before="6.6cm" text:min-label-width="0.6cm"/>
        <style:text-properties fo:font-family="StarSymbol" style:use-window-font-color="true" fo:font-size="45%"/>
      </text:list-level-style-bullet>
      <text:list-level-style-bullet text:level="7" text:bullet-char="●">
        <style:list-level-properties text:space-before="7.8cm" text:min-label-width="0.6cm"/>
        <style:text-properties fo:font-family="StarSymbol" style:use-window-font-color="true" fo:font-size="45%"/>
      </text:list-level-style-bullet>
      <text:list-level-style-bullet text:level="8" text:bullet-char="●">
        <style:list-level-properties text:space-before="9cm" text:min-label-width="0.6cm"/>
        <style:text-properties fo:font-family="StarSymbol" style:use-window-font-color="true" fo:font-size="45%"/>
      </text:list-level-style-bullet>
      <text:list-level-style-bullet text:level="9" text:bullet-char="●">
        <style:list-level-properties text:space-before="10.2cm" text:min-label-width="0.6cm"/>
        <style:text-properties fo:font-family="StarSymbol" style:use-window-font-color="true" fo:font-size="45%"/>
      </text:list-level-style-bullet>
      <text:list-level-style-bullet text:level="10" text:bullet-char="●">
        <style:list-level-properties text:space-before="11.4cm" text:min-label-width="0.6cm"/>
        <style:text-properties fo:font-family="StarSymbol" style:use-window-font-color="true" fo:font-size="45%"/>
      </text:list-level-style-bullet>
    </text:list-style>
    <text:list-style style:name="ML7">
      <text:list-level-style-bullet text:level="1" text:bullet-char="•">
        <style:list-level-properties text:space-before="0.001cm" text:min-label-width="0.952cm"/>
        <style:text-properties fo:font-family="Arial" style:font-family-generic="swiss" style:use-window-font-color="true" fo:font-size="45%"/>
      </text:list-level-style-bullet>
      <text:list-level-style-bullet text:level="2" text:bullet-char="–">
        <style:list-level-properties text:space-before="1.271cm" text:min-label-width="0.793cm"/>
        <style:text-properties fo:font-family="Arial" style:font-family-generic="swiss" style:use-window-font-color="true" fo:font-size="75%"/>
      </text:list-level-style-bullet>
      <text:list-level-style-bullet text:level="3" text:bullet-char="•">
        <style:list-level-properties text:space-before="2.541cm" text:min-label-width="0.634cm"/>
        <style:text-properties fo:font-family="Arial" style:font-family-generic="swiss" style:use-window-font-color="true" fo:font-size="45%"/>
      </text:list-level-style-bullet>
      <text:list-level-style-bullet text:level="4" text:bullet-char="–">
        <style:list-level-properties text:space-before="3.811cm" text:min-label-width="0.634cm"/>
        <style:text-properties fo:font-family="Arial" style:font-family-generic="swiss" style:use-window-font-color="true" fo:font-size="75%"/>
      </text:list-level-style-bullet>
      <text:list-level-style-bullet text:level="5" text:bullet-char="●">
        <style:list-level-properties text:space-before="5.4cm" text:min-label-width="0.6cm"/>
        <style:text-properties fo:font-family="StarSymbol" style:use-window-font-color="true" fo:font-size="45%"/>
      </text:list-level-style-bullet>
      <text:list-level-style-bullet text:level="6" text:bullet-char="●">
        <style:list-level-properties text:space-before="6.6cm" text:min-label-width="0.6cm"/>
        <style:text-properties fo:font-family="StarSymbol" style:use-window-font-color="true" fo:font-size="45%"/>
      </text:list-level-style-bullet>
      <text:list-level-style-bullet text:level="7" text:bullet-char="●">
        <style:list-level-properties text:space-before="7.8cm" text:min-label-width="0.6cm"/>
        <style:text-properties fo:font-family="StarSymbol" style:use-window-font-color="true" fo:font-size="45%"/>
      </text:list-level-style-bullet>
      <text:list-level-style-bullet text:level="8" text:bullet-char="●">
        <style:list-level-properties text:space-before="9cm" text:min-label-width="0.6cm"/>
        <style:text-properties fo:font-family="StarSymbol" style:use-window-font-color="true" fo:font-size="45%"/>
      </text:list-level-style-bullet>
      <text:list-level-style-bullet text:level="9" text:bullet-char="●">
        <style:list-level-properties text:space-before="10.2cm" text:min-label-width="0.6cm"/>
        <style:text-properties fo:font-family="StarSymbol" style:use-window-font-color="true" fo:font-size="45%"/>
      </text:list-level-style-bullet>
      <text:list-level-style-bullet text:level="10" text:bullet-char="●">
        <style:list-level-properties text:space-before="11.4cm" text:min-label-width="0.6cm"/>
        <style:text-properties fo:font-family="StarSymbol" style:use-window-font-color="true" fo:font-size="45%"/>
      </text:list-level-style-bullet>
    </text:list-style>
    <text:list-style style:name="ML8">
      <text:list-level-style-bullet text:level="1" text:bullet-char="•">
        <style:list-level-properties text:space-before="0.001cm" text:min-label-width="0.952cm"/>
        <style:text-properties fo:font-family="Arial" style:font-family-generic="swiss" style:use-window-font-color="true" fo:font-size="45%"/>
      </text:list-level-style-bullet>
      <text:list-level-style-bullet text:level="2" text:bullet-char="–">
        <style:list-level-properties text:space-before="1.271cm" text:min-label-width="0.793cm"/>
        <style:text-properties fo:font-family="Arial" style:font-family-generic="swiss" style:use-window-font-color="true" fo:font-size="75%"/>
      </text:list-level-style-bullet>
      <text:list-level-style-bullet text:level="3" text:bullet-char="•">
        <style:list-level-properties text:space-before="2.541cm" text:min-label-width="0.634cm"/>
        <style:text-properties fo:font-family="Arial" style:font-family-generic="swiss" style:use-window-font-color="true" fo:font-size="45%"/>
      </text:list-level-style-bullet>
      <text:list-level-style-bullet text:level="4" text:bullet-char="–">
        <style:list-level-properties text:space-before="3.811cm" text:min-label-width="0.634cm"/>
        <style:text-properties fo:font-family="Arial" style:font-family-generic="swiss" style:use-window-font-color="true" fo:font-size="75%"/>
      </text:list-level-style-bullet>
      <text:list-level-style-bullet text:level="5" text:bullet-char="»">
        <style:list-level-properties text:space-before="5.081cm" text:min-label-width="0.634cm"/>
        <style:text-properties fo:font-family="Arial" style:font-family-generic="swiss" style:use-window-font-color="true" fo:font-size="45%"/>
      </text:list-level-style-bullet>
      <text:list-level-style-bullet text:level="6" text:bullet-char="●">
        <style:list-level-properties text:space-before="6.6cm" text:min-label-width="0.6cm"/>
        <style:text-properties fo:font-family="StarSymbol" style:use-window-font-color="true" fo:font-size="45%"/>
      </text:list-level-style-bullet>
      <text:list-level-style-bullet text:level="7" text:bullet-char="●">
        <style:list-level-properties text:space-before="7.8cm" text:min-label-width="0.6cm"/>
        <style:text-properties fo:font-family="StarSymbol" style:use-window-font-color="true" fo:font-size="45%"/>
      </text:list-level-style-bullet>
      <text:list-level-style-bullet text:level="8" text:bullet-char="●">
        <style:list-level-properties text:space-before="9cm" text:min-label-width="0.6cm"/>
        <style:text-properties fo:font-family="StarSymbol" style:use-window-font-color="true" fo:font-size="45%"/>
      </text:list-level-style-bullet>
      <text:list-level-style-bullet text:level="9" text:bullet-char="●">
        <style:list-level-properties text:space-before="10.2cm" text:min-label-width="0.6cm"/>
        <style:text-properties fo:font-family="StarSymbol" style:use-window-font-color="true" fo:font-size="45%"/>
      </text:list-level-style-bullet>
      <text:list-level-style-bullet text:level="10" text:bullet-char="●">
        <style:list-level-properties text:space-before="11.4cm" text:min-label-width="0.6cm"/>
        <style:text-properties fo:font-family="StarSymbol" style:use-window-font-color="true" fo:font-size="45%"/>
      </text:list-level-style-bullet>
    </text:list-style>
  </office:automatic-styles>
  <office:master-styles>
    <draw:layer-set>
      <draw:layer draw:name="layout"/>
      <draw:layer draw:name="background"/>
      <draw:layer draw:name="backgroundobjects"/>
      <draw:layer draw:name="controls"/>
      <draw:layer draw:name="measurelines"/>
    </draw:layer-set>
    <style:handout-master presentation:presentation-page-layout-name="AL0T26" style:page-layout-name="PM0" draw:style-name="Mdp2">
      <draw:page-thumbnail draw:layer="backgroundobjects" svg:width="8.999cm" svg:height="6.749cm" svg:x="1cm" svg:y="2.898cm"/>
      <draw:page-thumbnail draw:layer="backgroundobjects" svg:width="8.999cm" svg:height="6.749cm" svg:x="1cm" svg:y="11.474cm"/>
      <draw:page-thumbnail draw:layer="backgroundobjects" svg:width="8.999cm" svg:height="6.749cm" svg:x="1cm" svg:y="20.05cm"/>
      <draw:page-thumbnail draw:layer="backgroundobjects" svg:width="8.999cm" svg:height="6.749cm" svg:x="11cm" svg:y="2.898cm"/>
      <draw:page-thumbnail draw:layer="backgroundobjects" svg:width="8.999cm" svg:height="6.749cm" svg:x="11cm" svg:y="11.474cm"/>
      <draw:page-thumbnail draw:layer="backgroundobjects" svg:width="8.999cm" svg:height="6.749cm" svg:x="11cm" svg:y="20.05cm"/>
      <draw:frame draw:style-name="Mgr1" draw:text-style-name="MP1" draw:layer="backgroundobjects" svg:width="9.113cm" svg:height="1.484cm" svg:x="0cm" svg:y="0cm" presentation:class="header">
        <draw:text-box>
          <text:p text:style-name="MP1">
            <text:span text:style-name="MT1">
              <presentation:header/>
            </text:span>
          </text:p>
        </draw:text-box>
      </draw:frame>
      <draw:frame draw:style-name="Mgr1" draw:text-style-name="MP2" draw:layer="backgroundobjects" svg:width="9.113cm" svg:height="1.484cm" svg:x="11.886cm" svg:y="0cm" presentation:class="date-time">
        <draw:text-box>
          <text:p text:style-name="MP2">
            <text:span text:style-name="MT1">
              <presentation:date-time/>
            </text:span>
          </text:p>
        </draw:text-box>
      </draw:frame>
      <draw:frame draw:style-name="Mgr2" draw:text-style-name="MP1" draw:layer="backgroundobjects" svg:width="9.113cm" svg:height="1.484cm" svg:x="0cm" svg:y="28.215cm" presentation:class="footer">
        <draw:text-box>
          <text:p text:style-name="MP1">
            <text:span text:style-name="MT1">
              <presentation:footer/>
            </text:span>
          </text:p>
        </draw:text-box>
      </draw:frame>
      <draw:frame draw:style-name="Mgr2" draw:text-style-name="MP2" draw:layer="backgroundobjects" svg:width="9.113cm" svg:height="1.484cm" svg:x="11.886cm" svg:y="28.215cm" presentation:class="page-number">
        <draw:text-box>
          <text:p text:style-name="MP2">
            <text:span text:style-name="MT1">
              <text:page-number>&lt;номер&gt;</text:page-number>
            </text:span>
          </text:p>
        </draw:text-box>
      </draw:frame>
    </style:handout-master>
    <style:master-page style:name="Обычный" style:page-layout-name="PM1" draw:style-name="Mdp1">
      <draw:frame draw:name="Заголовок 1" presentation:style-name="Mpr1" draw:text-style-name="MP4" draw:layer="backgroundobjects" svg:width="21.589cm" svg:height="4.082cm" svg:x="1.905cm" svg:y="5.918cm" presentation:class="title" presentation:user-transformed="true">
        <draw:text-box>
          <text:p text:style-name="MP3">
            <text:span text:style-name="MT2">Для правки текста заголовка щелкните мышьюОбразец заголовка</text:span>
          </text:p>
        </draw:text-box>
      </draw:frame>
      <draw:frame draw:name="Дата 3" presentation:style-name="Mpr2" draw:text-style-name="MP6" draw:layer="backgroundobjects" svg:width="5.926cm" svg:height="1.013cm" svg:x="1.27cm" svg:y="17.657cm" presentation:class="date-time" presentation:user-transformed="true">
        <draw:text-box>
          <text:p text:style-name="MP5">
            <text:span text:style-name="MT3">
              <text:date style:data-style-name="D1" text:date-value="2019-01-23">23.1.19</text:date>
            </text:span>
          </text:p>
        </draw:text-box>
      </draw:frame>
      <draw:frame draw:name="Нижний колонтитул 4" presentation:style-name="Mpr2" draw:text-style-name="MP7" draw:layer="backgroundobjects" svg:width="8.042cm" svg:height="1.013cm" svg:x="8.678cm" svg:y="17.657cm" presentation:class="footer" presentation:user-transformed="true">
        <draw:text-box>
          <text:p/>
        </draw:text-box>
      </draw:frame>
      <draw:frame draw:name="Номер слайда 5" presentation:style-name="Mpr2" draw:text-style-name="MP8" draw:layer="backgroundobjects" svg:width="5.926cm" svg:height="1.013cm" svg:x="18.203cm" svg:y="17.657cm" presentation:class="page-number" presentation:user-transformed="true">
        <draw:text-box>
          <text:p text:style-name="MP5">
            <text:span text:style-name="MT3">
              <text:page-number>&lt;номер&gt;</text:page-number>
            </text:span>
          </text:p>
        </draw:text-box>
      </draw:frame>
      <draw:frame presentation:style-name="Обычный-outline1" draw:layer="backgroundobjects" svg:width="22.859cm" svg:height="12.572cm" svg:x="1.27cm" svg:y="4.457cm" presentation:class="outline" presentation:placeholder="true">
        <draw:text-box/>
      </draw:frame>
      <presentation:notes style:page-layout-name="PM0">
        <draw:page-thumbnail presentation:style-name="Обычный-title" draw:layer="backgroundobjects" svg:width="14.848cm" svg:height="11.136cm" svg:x="3.075cm" svg:y="2.257cm" presentation:class="page"/>
        <draw:frame presentation:style-name="Обычный-notes" draw:layer="backgroundobjects" svg:width="16.799cm" svg:height="13.364cm" svg:x="2.1cm" svg:y="14.107cm" presentation:class="notes" presentation:placeholder="true">
          <draw:text-box/>
        </draw:frame>
        <draw:frame presentation:style-name="Mpr3" draw:text-style-name="MP1" draw:layer="backgroundobjects" svg:width="9.113cm" svg:height="1.484cm" svg:x="0cm" svg:y="0cm" presentation:class="header">
          <draw:text-box>
            <text:p text:style-name="MP1">
              <text:span text:style-name="MT1">
                <presentation:header/>
              </text:span>
            </text:p>
          </draw:text-box>
        </draw:frame>
        <draw:frame presentation:style-name="Mpr3" draw:text-style-name="MP2" draw:layer="backgroundobjects" svg:width="9.113cm" svg:height="1.484cm" svg:x="11.886cm" svg:y="0cm" presentation:class="date-time">
          <draw:text-box>
            <text:p text:style-name="MP2">
              <text:span text:style-name="MT1">
                <presentation:date-time/>
              </text:span>
            </text:p>
          </draw:text-box>
        </draw:frame>
        <draw:frame presentation:style-name="Mpr4" draw:text-style-name="MP1" draw:layer="backgroundobjects" svg:width="9.113cm" svg:height="1.484cm" svg:x="0cm" svg:y="28.215cm" presentation:class="footer">
          <draw:text-box>
            <text:p text:style-name="MP1">
              <text:span text:style-name="MT1">
                <presentation:footer/>
              </text:span>
            </text:p>
          </draw:text-box>
        </draw:frame>
        <draw:frame presentation:style-name="Mpr4" draw:text-style-name="MP2" draw:layer="backgroundobjects" svg:width="9.113cm" svg:height="1.484cm" svg:x="11.886cm" svg:y="28.215cm" presentation:class="page-number">
          <draw:text-box>
            <text:p text:style-name="MP2">
              <text:span text:style-name="MT1">
                <text:page-number>&lt;номер&gt;</text:page-number>
              </text:span>
            </text:p>
          </draw:text-box>
        </draw:frame>
      </presentation:notes>
    </style:master-page>
    <style:master-page style:name="Обычный_20_1" style:display-name="Обычный 1" style:page-layout-name="PM1" draw:style-name="Mdp1">
      <office:forms form:automatic-focus="false" form:apply-design-mode="false"/>
      <draw:frame draw:name="Заголовок 1" presentation:style-name="Mpr5" draw:text-style-name="MP4" draw:layer="backgroundobjects" svg:width="22.859cm" svg:height="3.174cm" svg:x="1.27cm" svg:y="0.763cm" presentation:class="title" presentation:user-transformed="true">
        <draw:text-box>
          <text:p text:style-name="MP3">
            <text:span text:style-name="MT2">Для правки текста заголовка щелкните мышьюОбразец заголовка</text:span>
          </text:p>
        </draw:text-box>
      </draw:frame>
      <draw:frame draw:name="Объект 2" presentation:style-name="Mpr6" draw:text-style-name="MP4" draw:layer="backgroundobjects" svg:width="22.859cm" svg:height="12.571cm" svg:x="1.27cm" svg:y="4.445cm" presentation:class="outline" presentation:user-transformed="true">
        <draw:text-box>
          <text:list text:style-name="ML3">
            <text:list-item>
              <text:p>
                <text:span text:style-name="MT4">Для правки структуры </text:span>
                <text:span text:style-name="MT4">щелкните мышью</text:span>
              </text:p>
              <text:list>
                <text:list-item>
                  <text:p>
                    <text:span text:style-name="MT4">Второй уровень </text:span>
                    <text:span text:style-name="MT4">структуры</text:span>
                  </text:p>
                  <text:list>
                    <text:list-item>
                      <text:p>
                        <text:span text:style-name="MT4">Третий уровень </text:span>
                        <text:span text:style-name="MT4">структуры</text:span>
                      </text:p>
                      <text:list>
                        <text:list-item>
                          <text:p>
                            <text:span text:style-name="MT4">Четвёртый </text:span>
                            <text:span text:style-name="MT4">уровень </text:span>
                            <text:span text:style-name="MT4">структуры</text:span>
                          </text:p>
                          <text:list>
                            <text:list-item>
                              <text:p>
                                <text:span text:style-name="MT4">Пятый </text:span>
                                <text:span text:style-name="MT4">уровень </text:span>
                                <text:span text:style-name="MT4">структуры</text:span>
                              </text:p>
                              <text:list>
                                <text:list-item>
                                  <text:p>
                                    <text:span text:style-name="MT4">Шестой </text:span>
                                    <text:span text:style-name="MT4">уровень </text:span>
                                    <text:span text:style-name="MT4">структуры</text:span>
                                  </text:p>
                                  <text:list>
                                    <text:list-item>
                                      <text:p>
                                        <text:span text:style-name="MT4">Седьмой </text:span>
                                        <text:span text:style-name="MT4">уровень </text:span>
                                        <text:span text:style-name="MT4">структур</text:span>
                                        <text:span text:style-name="MT4">ы</text:span>
                                      </text:p>
                                      <text:list>
                                        <text:list-item>
                                          <text:p>
                                            <text:span text:style-name="MT4">Восьм</text:span>
                                            <text:span text:style-name="MT4">ой </text:span>
                                            <text:span text:style-name="MT4">уровен</text:span>
                                            <text:span text:style-name="MT4">ь </text:span>
                                            <text:span text:style-name="MT4">структ</text:span>
                                            <text:span text:style-name="MT4">уры</text:span>
                                          </text:p>
                                        </text:list-item>
                                      </text:list>
                                    </text:list-item>
                                  </text:list>
                                </text:list-item>
                              </text:list>
                            </text:list-item>
                          </text:list>
                        </text:list-item>
                      </text:list>
                    </text:list-item>
                  </text:list>
                </text:list-item>
              </text:list>
            </text:list-item>
          </text:list>
          <text:list text:style-name="ML4">
            <text:list-item>
              <text:p text:style-name="MP9">
                <text:span text:style-name="MT4">Девятый уровень </text:span>
                <text:span text:style-name="MT4">структурыОбразец </text:span>
                <text:span text:style-name="MT4">текста</text:span>
              </text:p>
            </text:list-item>
          </text:list>
          <text:list text:style-name="ML5">
            <text:list-item>
              <text:list>
                <text:list-item>
                  <text:p text:style-name="MP10">
                    <text:span text:style-name="MT5">Второй уровень</text:span>
                  </text:p>
                </text:list-item>
              </text:list>
            </text:list-item>
          </text:list>
          <text:list text:style-name="ML6">
            <text:list-item>
              <text:list>
                <text:list-item>
                  <text:list>
                    <text:list-item>
                      <text:p text:style-name="MP11">
                        <text:span text:style-name="MT6">Третий уровень</text:span>
                      </text:p>
                    </text:list-item>
                  </text:list>
                </text:list-item>
              </text:list>
            </text:list-item>
          </text:list>
          <text:list text:style-name="ML7">
            <text:list-item>
              <text:list>
                <text:list-item>
                  <text:list>
                    <text:list-item>
                      <text:list>
                        <text:list-item>
                          <text:p text:style-name="MP12">
                            <text:span text:style-name="MT7">Четвертый уровень</text:span>
                          </text:p>
                        </text:list-item>
                      </text:list>
                    </text:list-item>
                  </text:list>
                </text:list-item>
              </text:list>
            </text:list-item>
          </text:list>
          <text:list text:style-name="ML8">
            <text:list-item>
              <text:list>
                <text:list-item>
                  <text:list>
                    <text:list-item>
                      <text:list>
                        <text:list-item>
                          <text:list>
                            <text:list-item>
                              <text:p text:style-name="MP12">
                                <text:span text:style-name="MT7">Пятый уровень</text:span>
                              </text:p>
                            </text:list-item>
                          </text:list>
                        </text:list-item>
                      </text:list>
                    </text:list-item>
                  </text:list>
                </text:list-item>
              </text:list>
            </text:list-item>
          </text:list>
        </draw:text-box>
      </draw:frame>
      <draw:frame draw:name="Дата 3" presentation:style-name="Mpr7" draw:text-style-name="MP6" draw:layer="backgroundobjects" svg:width="5.926cm" svg:height="1.013cm" svg:x="1.27cm" svg:y="17.657cm" presentation:class="date-time" presentation:user-transformed="true">
        <draw:text-box>
          <text:p text:style-name="MP5">
            <text:span text:style-name="MT3">
              <text:date style:data-style-name="D1" text:date-value="2019-01-23">23.1.19</text:date>
            </text:span>
          </text:p>
        </draw:text-box>
      </draw:frame>
      <draw:frame draw:name="Нижний колонтитул 4" presentation:style-name="Mpr7" draw:text-style-name="MP7" draw:layer="backgroundobjects" svg:width="8.042cm" svg:height="1.013cm" svg:x="8.678cm" svg:y="17.657cm" presentation:class="footer" presentation:user-transformed="true">
        <draw:text-box>
          <text:p/>
        </draw:text-box>
      </draw:frame>
      <draw:frame draw:name="Номер слайда 5" presentation:style-name="Mpr7" draw:text-style-name="MP8" draw:layer="backgroundobjects" svg:width="5.926cm" svg:height="1.013cm" svg:x="18.203cm" svg:y="17.657cm" presentation:class="page-number" presentation:user-transformed="true">
        <draw:text-box>
          <text:p text:style-name="MP5">
            <text:span text:style-name="MT3">
              <text:page-number>&lt;номер&gt;</text:page-number>
            </text:span>
          </text:p>
        </draw:text-box>
      </draw:frame>
      <presentation:notes style:page-layout-name="PM0">
        <office:forms form:automatic-focus="false" form:apply-design-mode="false"/>
        <draw:page-thumbnail presentation:style-name="Обычный_20_1-title" draw:layer="backgroundobjects" svg:width="14.848cm" svg:height="11.136cm" svg:x="3.075cm" svg:y="2.257cm" presentation:class="page"/>
        <draw:frame presentation:style-name="Обычный_20_1-notes" draw:layer="backgroundobjects" svg:width="16.799cm" svg:height="13.364cm" svg:x="2.1cm" svg:y="14.107cm" presentation:class="notes" presentation:placeholder="true">
          <draw:text-box/>
        </draw:frame>
        <draw:frame presentation:style-name="Mpr8" draw:text-style-name="MP1" draw:layer="backgroundobjects" svg:width="9.113cm" svg:height="1.484cm" svg:x="0cm" svg:y="0cm" presentation:class="header">
          <draw:text-box>
            <text:p text:style-name="MP1">
              <text:span text:style-name="MT1">
                <presentation:header/>
              </text:span>
            </text:p>
          </draw:text-box>
        </draw:frame>
        <draw:frame presentation:style-name="Mpr8" draw:text-style-name="MP2" draw:layer="backgroundobjects" svg:width="9.113cm" svg:height="1.484cm" svg:x="11.886cm" svg:y="0cm" presentation:class="date-time">
          <draw:text-box>
            <text:p text:style-name="MP2">
              <text:span text:style-name="MT1">
                <presentation:date-time/>
              </text:span>
            </text:p>
          </draw:text-box>
        </draw:frame>
        <draw:frame presentation:style-name="Mpr9" draw:text-style-name="MP1" draw:layer="backgroundobjects" svg:width="9.113cm" svg:height="1.484cm" svg:x="0cm" svg:y="28.215cm" presentation:class="footer">
          <draw:text-box>
            <text:p text:style-name="MP1">
              <text:span text:style-name="MT1">
                <presentation:footer/>
              </text:span>
            </text:p>
          </draw:text-box>
        </draw:frame>
        <draw:frame presentation:style-name="Mpr9" draw:text-style-name="MP2" draw:layer="backgroundobjects" svg:width="9.113cm" svg:height="1.484cm" svg:x="11.886cm" svg:y="28.215cm" presentation:class="page-number">
          <draw:text-box>
            <text:p text:style-name="MP2">
              <text:span text:style-name="MT1">
                <text:page-number>&lt;номер&gt;</text:page-number>
              </text:span>
            </text:p>
          </draw:text-box>
        </draw:frame>
      </presentation:notes>
    </style:master-page>
  </office:master-styles>
</office:document-styles>
</file>