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56F6CD-CCEF-45F5-8C83-3446795ADE7B}" type="datetimeFigureOut">
              <a:rPr lang="ru-RU" smtClean="0"/>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153638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206592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198093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7751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414892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156F6CD-CCEF-45F5-8C83-3446795ADE7B}" type="datetimeFigureOut">
              <a:rPr lang="ru-RU" smtClean="0"/>
              <a:t>22.01.2019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281365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156F6CD-CCEF-45F5-8C83-3446795ADE7B}" type="datetimeFigureOut">
              <a:rPr lang="ru-RU" smtClean="0"/>
              <a:t>22.01.2019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2324314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56F6CD-CCEF-45F5-8C83-3446795ADE7B}" type="datetimeFigureOut">
              <a:rPr lang="ru-RU" smtClean="0"/>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130385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56F6CD-CCEF-45F5-8C83-3446795ADE7B}" type="datetimeFigureOut">
              <a:rPr lang="ru-RU" smtClean="0"/>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335276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56F6CD-CCEF-45F5-8C83-3446795ADE7B}" type="datetimeFigureOut">
              <a:rPr lang="ru-RU" smtClean="0"/>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3804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56F6CD-CCEF-45F5-8C83-3446795ADE7B}" type="datetimeFigureOut">
              <a:rPr lang="ru-RU" smtClean="0"/>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44176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112565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56F6CD-CCEF-45F5-8C83-3446795ADE7B}" type="datetimeFigureOut">
              <a:rPr lang="ru-RU" smtClean="0"/>
              <a:t>22.01.2019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325322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156F6CD-CCEF-45F5-8C83-3446795ADE7B}" type="datetimeFigureOut">
              <a:rPr lang="ru-RU" smtClean="0"/>
              <a:t>22.01.2019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356557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6F6CD-CCEF-45F5-8C83-3446795ADE7B}" type="datetimeFigureOut">
              <a:rPr lang="ru-RU" smtClean="0"/>
              <a:t>22.01.2019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395499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44780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56F6CD-CCEF-45F5-8C83-3446795ADE7B}" type="datetimeFigureOut">
              <a:rPr lang="ru-RU" smtClean="0"/>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1783D-EFCC-4EB3-A1A7-5906D4E8D184}" type="slidenum">
              <a:rPr lang="ru-RU" smtClean="0"/>
              <a:t>‹#›</a:t>
            </a:fld>
            <a:endParaRPr lang="ru-RU"/>
          </a:p>
        </p:txBody>
      </p:sp>
    </p:spTree>
    <p:extLst>
      <p:ext uri="{BB962C8B-B14F-4D97-AF65-F5344CB8AC3E}">
        <p14:creationId xmlns:p14="http://schemas.microsoft.com/office/powerpoint/2010/main" val="239362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56F6CD-CCEF-45F5-8C83-3446795ADE7B}" type="datetimeFigureOut">
              <a:rPr lang="ru-RU" smtClean="0"/>
              <a:t>22.01.2019</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31783D-EFCC-4EB3-A1A7-5906D4E8D184}" type="slidenum">
              <a:rPr lang="ru-RU" smtClean="0"/>
              <a:t>‹#›</a:t>
            </a:fld>
            <a:endParaRPr lang="ru-RU"/>
          </a:p>
        </p:txBody>
      </p:sp>
    </p:spTree>
    <p:extLst>
      <p:ext uri="{BB962C8B-B14F-4D97-AF65-F5344CB8AC3E}">
        <p14:creationId xmlns:p14="http://schemas.microsoft.com/office/powerpoint/2010/main" val="29410070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Дистанционная олимпиада по музыке 8-9 классы 2 тур 2018-2019 уч</a:t>
            </a:r>
            <a:r>
              <a:rPr lang="ru-RU" dirty="0" smtClean="0"/>
              <a:t>. год </a:t>
            </a:r>
            <a:r>
              <a:rPr lang="ru-RU" dirty="0"/>
              <a:t>"Полет шмеля"</a:t>
            </a:r>
          </a:p>
        </p:txBody>
      </p:sp>
      <p:sp>
        <p:nvSpPr>
          <p:cNvPr id="3" name="Подзаголовок 2"/>
          <p:cNvSpPr>
            <a:spLocks noGrp="1"/>
          </p:cNvSpPr>
          <p:nvPr>
            <p:ph type="subTitle" idx="1"/>
          </p:nvPr>
        </p:nvSpPr>
        <p:spPr/>
        <p:txBody>
          <a:bodyPr/>
          <a:lstStyle/>
          <a:p>
            <a:r>
              <a:rPr lang="ru-RU" dirty="0" smtClean="0"/>
              <a:t>Выполнила: Ахмедова Лика Руслановна</a:t>
            </a:r>
            <a:endParaRPr lang="ru-RU" dirty="0"/>
          </a:p>
        </p:txBody>
      </p:sp>
    </p:spTree>
    <p:extLst>
      <p:ext uri="{BB962C8B-B14F-4D97-AF65-F5344CB8AC3E}">
        <p14:creationId xmlns:p14="http://schemas.microsoft.com/office/powerpoint/2010/main" val="42157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effectLst/>
              </a:rPr>
              <a:t>Краткий обзор оперного творчества композитора?</a:t>
            </a:r>
            <a:br>
              <a:rPr lang="ru-RU" dirty="0">
                <a:effectLst/>
              </a:rPr>
            </a:br>
            <a:endParaRPr lang="ru-RU" dirty="0"/>
          </a:p>
        </p:txBody>
      </p:sp>
      <p:sp>
        <p:nvSpPr>
          <p:cNvPr id="3" name="Объект 2"/>
          <p:cNvSpPr>
            <a:spLocks noGrp="1"/>
          </p:cNvSpPr>
          <p:nvPr>
            <p:ph idx="1"/>
          </p:nvPr>
        </p:nvSpPr>
        <p:spPr>
          <a:xfrm>
            <a:off x="913795" y="2096064"/>
            <a:ext cx="7983715" cy="4304736"/>
          </a:xfrm>
        </p:spPr>
        <p:txBody>
          <a:bodyPr>
            <a:normAutofit fontScale="85000" lnSpcReduction="10000"/>
          </a:bodyPr>
          <a:lstStyle/>
          <a:p>
            <a:pPr marL="0" indent="0">
              <a:buNone/>
            </a:pPr>
            <a:r>
              <a:rPr lang="ru-RU" dirty="0" smtClean="0"/>
              <a:t>Николай Андреевич Римский-Корсаков родился в Нижегородской губернии в семье потомственных морских офицеров. В раннем возрасте началось его домашнее обучение в том числе игра на фортепиано, но его музыка интересовало мало, кроме народных песен и церковной музыки, ему больше нравились книги . Как бы сложилась судьба будущего композитора если бы его отец не отдал, мечтавшего о путешествиях юного Римского-Корсакова в Морской кадетский корпус. Где он знакомится с  операми Россини Фон Вебера, </a:t>
            </a:r>
            <a:r>
              <a:rPr lang="ru-RU" dirty="0" err="1" smtClean="0"/>
              <a:t>Джакомо</a:t>
            </a:r>
            <a:r>
              <a:rPr lang="ru-RU" dirty="0" smtClean="0"/>
              <a:t> , Мейербера, и Михаила Ивановича Глинки он увлекается музыкой. За свою жизнь Н.А. Римский-Корсаков написал много опер, симфонических произведений, вокальных сочинений. Оперы «</a:t>
            </a:r>
            <a:r>
              <a:rPr lang="ru-RU" dirty="0" err="1" smtClean="0"/>
              <a:t>Псковитянка</a:t>
            </a:r>
            <a:r>
              <a:rPr lang="ru-RU" dirty="0" smtClean="0"/>
              <a:t>», «Майская ночь», «Снегурочка», «Млада», «Ночь перед рождеством», «Садко»-за которое его назовут сказочником, «Моцарт и Сальери», «Царская невеста», «Сказка о царе </a:t>
            </a:r>
            <a:r>
              <a:rPr lang="ru-RU" dirty="0" err="1" smtClean="0"/>
              <a:t>Салтане</a:t>
            </a:r>
            <a:r>
              <a:rPr lang="ru-RU" dirty="0" smtClean="0"/>
              <a:t>», «</a:t>
            </a:r>
            <a:r>
              <a:rPr lang="ru-RU" dirty="0" err="1" smtClean="0"/>
              <a:t>Сервилия</a:t>
            </a:r>
            <a:r>
              <a:rPr lang="ru-RU" dirty="0" smtClean="0"/>
              <a:t>», «Кощей бессмертный», «Пан воевода», «Сказание о невидимом граде Китеже и деве </a:t>
            </a:r>
            <a:r>
              <a:rPr lang="ru-RU" dirty="0" err="1" smtClean="0"/>
              <a:t>Февронии</a:t>
            </a:r>
            <a:r>
              <a:rPr lang="ru-RU" dirty="0" smtClean="0"/>
              <a:t> », «Золотой петушок».</a:t>
            </a:r>
          </a:p>
        </p:txBody>
      </p:sp>
      <p:pic>
        <p:nvPicPr>
          <p:cNvPr id="4" name="Рисунок 3" descr="File:Nikolay A Rimsky Korsakov 1897.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7449" y="1935921"/>
            <a:ext cx="2722530" cy="3750285"/>
          </a:xfrm>
          <a:prstGeom prst="rect">
            <a:avLst/>
          </a:prstGeom>
        </p:spPr>
      </p:pic>
    </p:spTree>
    <p:extLst>
      <p:ext uri="{BB962C8B-B14F-4D97-AF65-F5344CB8AC3E}">
        <p14:creationId xmlns:p14="http://schemas.microsoft.com/office/powerpoint/2010/main" val="331414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effectLst/>
              </a:rPr>
              <a:t>История создания прослушанного произведения?</a:t>
            </a:r>
            <a:br>
              <a:rPr lang="ru-RU" dirty="0">
                <a:effectLst/>
              </a:rPr>
            </a:br>
            <a:endParaRPr lang="ru-RU" dirty="0"/>
          </a:p>
        </p:txBody>
      </p:sp>
      <p:sp>
        <p:nvSpPr>
          <p:cNvPr id="3" name="Объект 2"/>
          <p:cNvSpPr>
            <a:spLocks noGrp="1"/>
          </p:cNvSpPr>
          <p:nvPr>
            <p:ph idx="1"/>
          </p:nvPr>
        </p:nvSpPr>
        <p:spPr>
          <a:xfrm>
            <a:off x="913795" y="2096064"/>
            <a:ext cx="8198400" cy="3695136"/>
          </a:xfrm>
        </p:spPr>
        <p:txBody>
          <a:bodyPr/>
          <a:lstStyle/>
          <a:p>
            <a:r>
              <a:rPr lang="ru-RU" dirty="0" smtClean="0"/>
              <a:t>Мысль о написании оперы на сюжет сказки  А.С. Пушкина «Сказка о царе </a:t>
            </a:r>
            <a:r>
              <a:rPr lang="ru-RU" dirty="0" err="1"/>
              <a:t>С</a:t>
            </a:r>
            <a:r>
              <a:rPr lang="ru-RU" dirty="0" err="1" smtClean="0"/>
              <a:t>алтане</a:t>
            </a:r>
            <a:r>
              <a:rPr lang="ru-RU" dirty="0" smtClean="0"/>
              <a:t>» пришла к нему после окончания «Царской невесты» и планировал он создать оперу к сто-</a:t>
            </a:r>
            <a:r>
              <a:rPr lang="ru-RU" dirty="0" err="1" smtClean="0"/>
              <a:t>летию</a:t>
            </a:r>
            <a:r>
              <a:rPr lang="ru-RU" dirty="0" smtClean="0"/>
              <a:t> со дня рождения Александра Сергеевича Пушкина (в 1899 году). Премьера «сказки о царе </a:t>
            </a:r>
            <a:r>
              <a:rPr lang="ru-RU" dirty="0" err="1" smtClean="0"/>
              <a:t>Салтане</a:t>
            </a:r>
            <a:r>
              <a:rPr lang="ru-RU" dirty="0" smtClean="0"/>
              <a:t>» состоялась 2 ноября 1900 года  на сцене Московской частной оперы.</a:t>
            </a:r>
          </a:p>
          <a:p>
            <a:r>
              <a:rPr lang="ru-RU" dirty="0" smtClean="0"/>
              <a:t>«Полет шмеля» - оркестровая интерпретация, написанная Н.А. Римским-Корсаковым для оперы «Сказка о царе </a:t>
            </a:r>
            <a:r>
              <a:rPr lang="ru-RU" dirty="0" err="1" smtClean="0"/>
              <a:t>Салтане</a:t>
            </a:r>
            <a:r>
              <a:rPr lang="ru-RU" dirty="0" smtClean="0"/>
              <a:t>».</a:t>
            </a:r>
            <a:endParaRPr lang="ru-RU" dirty="0"/>
          </a:p>
        </p:txBody>
      </p:sp>
      <p:pic>
        <p:nvPicPr>
          <p:cNvPr id="4" name="Рисунок 3" descr="&lt;strong&gt;Сказка о царе Салтане&lt;/strong&gt; — Википедия"/>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045" y="2096064"/>
            <a:ext cx="2543175" cy="3286125"/>
          </a:xfrm>
          <a:prstGeom prst="rect">
            <a:avLst/>
          </a:prstGeom>
        </p:spPr>
      </p:pic>
    </p:spTree>
    <p:extLst>
      <p:ext uri="{BB962C8B-B14F-4D97-AF65-F5344CB8AC3E}">
        <p14:creationId xmlns:p14="http://schemas.microsoft.com/office/powerpoint/2010/main" val="222554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effectLst/>
              </a:rPr>
              <a:t>Сделайте сравнение трех композиций. Какая из композиций понравилась больше всего и почему?</a:t>
            </a:r>
          </a:p>
        </p:txBody>
      </p:sp>
      <p:sp>
        <p:nvSpPr>
          <p:cNvPr id="3" name="Объект 2"/>
          <p:cNvSpPr>
            <a:spLocks noGrp="1"/>
          </p:cNvSpPr>
          <p:nvPr>
            <p:ph idx="1"/>
          </p:nvPr>
        </p:nvSpPr>
        <p:spPr>
          <a:xfrm>
            <a:off x="913795" y="2096064"/>
            <a:ext cx="7490734" cy="3695136"/>
          </a:xfrm>
        </p:spPr>
        <p:txBody>
          <a:bodyPr>
            <a:normAutofit fontScale="92500" lnSpcReduction="10000"/>
          </a:bodyPr>
          <a:lstStyle/>
          <a:p>
            <a:pPr marL="0" indent="0">
              <a:buNone/>
            </a:pPr>
            <a:r>
              <a:rPr lang="ru-RU" dirty="0" smtClean="0"/>
              <a:t>«Полет шмеля» известен благодаря своему невероятно быстрому темпу исполнения и обилию кратких и сверхскоростных нот. Таким образом основной трудностью для музыканта является не высота или диапазон звука, а чисто физические возможности музыканта, частота с какой он может передавать, воспроизводить ноты. Поэтому оркестровая версия куда приятнее для слуха, нежели фортепиано или хор турецкого. Ведь частота колебаний струны скрипки или амплитуда движения смычка дают большего эффекта полета, мы чувствуем каждый взмах крыла шмеля, трудности которые ему приходится преодолевать, как он зависает в воздухе, как садится на корабль.</a:t>
            </a:r>
            <a:endParaRPr lang="ru-RU" dirty="0"/>
          </a:p>
        </p:txBody>
      </p:sp>
      <p:pic>
        <p:nvPicPr>
          <p:cNvPr id="4" name="Рисунок 3" descr="AnaProfeMusic: Partitura - One Direction - What makes you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440" y="1993783"/>
            <a:ext cx="2166026" cy="2803917"/>
          </a:xfrm>
          <a:prstGeom prst="rect">
            <a:avLst/>
          </a:prstGeom>
        </p:spPr>
      </p:pic>
      <p:pic>
        <p:nvPicPr>
          <p:cNvPr id="5" name="Рисунок 4" descr="&lt;strong&gt;Полёт&lt;/strong&gt; &lt;strong&gt;шмеля&lt;/strong&gt; — Википеди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954" y="4855563"/>
            <a:ext cx="3013906" cy="1710409"/>
          </a:xfrm>
          <a:prstGeom prst="rect">
            <a:avLst/>
          </a:prstGeom>
        </p:spPr>
      </p:pic>
    </p:spTree>
    <p:extLst>
      <p:ext uri="{BB962C8B-B14F-4D97-AF65-F5344CB8AC3E}">
        <p14:creationId xmlns:p14="http://schemas.microsoft.com/office/powerpoint/2010/main" val="156074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effectLst/>
              </a:rPr>
              <a:t>Ваше отношение к прослушанной музыке? </a:t>
            </a:r>
            <a:br>
              <a:rPr lang="ru-RU" dirty="0">
                <a:effectLst/>
              </a:rPr>
            </a:br>
            <a:endParaRPr lang="ru-RU" dirty="0"/>
          </a:p>
        </p:txBody>
      </p:sp>
      <p:sp>
        <p:nvSpPr>
          <p:cNvPr id="3" name="Объект 2"/>
          <p:cNvSpPr>
            <a:spLocks noGrp="1"/>
          </p:cNvSpPr>
          <p:nvPr>
            <p:ph idx="1"/>
          </p:nvPr>
        </p:nvSpPr>
        <p:spPr/>
        <p:txBody>
          <a:bodyPr/>
          <a:lstStyle/>
          <a:p>
            <a:r>
              <a:rPr lang="ru-RU" dirty="0" smtClean="0"/>
              <a:t>«Полет шмеля» чаще всего используют как миниатюру, что бы отразить динамику и темп современной жизни. И поэтому произведение мне так нравится.</a:t>
            </a:r>
            <a:endParaRPr lang="ru-RU" dirty="0"/>
          </a:p>
        </p:txBody>
      </p:sp>
      <p:pic>
        <p:nvPicPr>
          <p:cNvPr id="4" name="Рисунок 3" descr="Vancouver Symphony Orchestr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218" y="3077155"/>
            <a:ext cx="3883058" cy="2582385"/>
          </a:xfrm>
          <a:prstGeom prst="rect">
            <a:avLst/>
          </a:prstGeom>
        </p:spPr>
      </p:pic>
      <p:pic>
        <p:nvPicPr>
          <p:cNvPr id="5" name="Рисунок 4" descr="&lt;strong&gt;Римский&lt;/strong&gt;-&lt;strong&gt;Корсаков&lt;/strong&gt;, Николай Андреевич — Википеди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346" y="3077155"/>
            <a:ext cx="3181556" cy="2625670"/>
          </a:xfrm>
          <a:prstGeom prst="rect">
            <a:avLst/>
          </a:prstGeom>
        </p:spPr>
      </p:pic>
    </p:spTree>
    <p:extLst>
      <p:ext uri="{BB962C8B-B14F-4D97-AF65-F5344CB8AC3E}">
        <p14:creationId xmlns:p14="http://schemas.microsoft.com/office/powerpoint/2010/main" val="315541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Объект 5"/>
          <p:cNvSpPr>
            <a:spLocks noGrp="1"/>
          </p:cNvSpPr>
          <p:nvPr>
            <p:ph idx="1"/>
          </p:nvPr>
        </p:nvSpPr>
        <p:spPr/>
        <p:txBody>
          <a:bodyPr/>
          <a:lstStyle/>
          <a:p>
            <a:endParaRPr lang="ru-RU"/>
          </a:p>
        </p:txBody>
      </p:sp>
    </p:spTree>
    <p:extLst>
      <p:ext uri="{BB962C8B-B14F-4D97-AF65-F5344CB8AC3E}">
        <p14:creationId xmlns:p14="http://schemas.microsoft.com/office/powerpoint/2010/main" val="3598361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357</TotalTime>
  <Words>431</Words>
  <Application>Microsoft Office PowerPoint</Application>
  <PresentationFormat>Широкоэкранный</PresentationFormat>
  <Paragraphs>11</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Bookman Old Style</vt:lpstr>
      <vt:lpstr>Rockwell</vt:lpstr>
      <vt:lpstr>Damask</vt:lpstr>
      <vt:lpstr>Дистанционная олимпиада по музыке 8-9 классы 2 тур 2018-2019 уч. год "Полет шмеля"</vt:lpstr>
      <vt:lpstr>Краткий обзор оперного творчества композитора? </vt:lpstr>
      <vt:lpstr>История создания прослушанного произведения? </vt:lpstr>
      <vt:lpstr>Сделайте сравнение трех композиций. Какая из композиций понравилась больше всего и почему?</vt:lpstr>
      <vt:lpstr>Ваше отношение к прослушанной музыке?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Дистанционная олимпиада по музыке 8-9 классы 2 тур 2018-2019 уч.год "Полет шмеля"</dc:title>
  <dc:creator>Пользователь</dc:creator>
  <cp:lastModifiedBy>Пользователь</cp:lastModifiedBy>
  <cp:revision>17</cp:revision>
  <dcterms:created xsi:type="dcterms:W3CDTF">2019-01-21T14:03:26Z</dcterms:created>
  <dcterms:modified xsi:type="dcterms:W3CDTF">2019-01-22T07:33:06Z</dcterms:modified>
</cp:coreProperties>
</file>