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860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54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692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175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131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9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22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22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72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64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7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72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55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731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47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42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23F1203-FF0C-4044-A1A3-D18446A47F7C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C4FE905-2C43-4259-A9A6-34F6B8609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7701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5891" y="332509"/>
            <a:ext cx="7943274" cy="2253673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 Оперное творчество Римского-Корсакова.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586182"/>
            <a:ext cx="9144000" cy="2671618"/>
          </a:xfrm>
        </p:spPr>
        <p:txBody>
          <a:bodyPr/>
          <a:lstStyle/>
          <a:p>
            <a:r>
              <a:rPr lang="ru-RU" dirty="0" smtClean="0"/>
              <a:t>Основная область творчества Римского-Корсакова-опера. 15 его опер </a:t>
            </a:r>
            <a:r>
              <a:rPr lang="ru-RU" dirty="0" err="1" smtClean="0"/>
              <a:t>разножанровые</a:t>
            </a:r>
            <a:r>
              <a:rPr lang="ru-RU" dirty="0" smtClean="0"/>
              <a:t> от драматургических , композиционных и стилистических решений. Тему для своих опер композитор берет из народного искусства. Былина , сказка , легенда питают творчество Римского-Корсакова как сюжетами , так и идеями . Они помогают композитору понять и передать идеалы народа , его веру в торжество добра и справедливости.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2179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95564"/>
            <a:ext cx="8848436" cy="1616363"/>
          </a:xfrm>
        </p:spPr>
        <p:txBody>
          <a:bodyPr>
            <a:normAutofit/>
          </a:bodyPr>
          <a:lstStyle/>
          <a:p>
            <a:r>
              <a:rPr lang="ru-RU" dirty="0" smtClean="0"/>
              <a:t>История создания произведения.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11927"/>
            <a:ext cx="9144000" cy="3345873"/>
          </a:xfrm>
        </p:spPr>
        <p:txBody>
          <a:bodyPr/>
          <a:lstStyle/>
          <a:p>
            <a:r>
              <a:rPr lang="ru-RU" dirty="0" smtClean="0"/>
              <a:t>Николай Андреевич Римский-Корсаков с удовлетворением воспринял предложение русского писателя Владимира Вельского о сотрудничестве в создании оперы , предназначавшейся для исполнения во время празднования 100-летия А. С. Пушкина. Интермедией закачивается третий акт , в котором Лебедь-птица превращает </a:t>
            </a:r>
            <a:r>
              <a:rPr lang="ru-RU" dirty="0" err="1" smtClean="0"/>
              <a:t>Гвидона</a:t>
            </a:r>
            <a:r>
              <a:rPr lang="ru-RU" dirty="0" smtClean="0"/>
              <a:t> в шмеля , чтобы он смог слетать к своему отцу , который не знает , что он жив. Царевич </a:t>
            </a:r>
            <a:r>
              <a:rPr lang="ru-RU" dirty="0" err="1" smtClean="0"/>
              <a:t>Гвидон</a:t>
            </a:r>
            <a:r>
              <a:rPr lang="ru-RU" dirty="0" smtClean="0"/>
              <a:t> летит к своему отцу , царю </a:t>
            </a:r>
            <a:r>
              <a:rPr lang="ru-RU" dirty="0" err="1" smtClean="0"/>
              <a:t>Салтану</a:t>
            </a:r>
            <a:r>
              <a:rPr lang="ru-RU" dirty="0" smtClean="0"/>
              <a:t> , а заодно , пользуясь своим превращением , хочет ужалить , то есть наказать старуху </a:t>
            </a:r>
            <a:r>
              <a:rPr lang="ru-RU" dirty="0" err="1" smtClean="0"/>
              <a:t>Бабариху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80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1709" y="365125"/>
            <a:ext cx="8386617" cy="11034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Сравнение музыкальных композиций.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545" y="1237673"/>
            <a:ext cx="10707255" cy="4911581"/>
          </a:xfrm>
        </p:spPr>
        <p:txBody>
          <a:bodyPr/>
          <a:lstStyle/>
          <a:p>
            <a:r>
              <a:rPr lang="ru-RU" dirty="0" smtClean="0"/>
              <a:t>1. Оркестровое исполнение(оркестр)-основной инструмент для воплощения музыкальных замыслов.</a:t>
            </a:r>
          </a:p>
          <a:p>
            <a:r>
              <a:rPr lang="ru-RU" dirty="0" smtClean="0"/>
              <a:t>2. Сольное исполнение(рояль)-бешеный темп исполнения.</a:t>
            </a:r>
          </a:p>
          <a:p>
            <a:r>
              <a:rPr lang="ru-RU" dirty="0" smtClean="0"/>
              <a:t>3. Хор турецкого(</a:t>
            </a:r>
            <a:r>
              <a:rPr lang="ru-RU" dirty="0" err="1" smtClean="0"/>
              <a:t>акапелла</a:t>
            </a:r>
            <a:r>
              <a:rPr lang="ru-RU" dirty="0" smtClean="0"/>
              <a:t>)-создается богатая палитра.</a:t>
            </a:r>
          </a:p>
          <a:p>
            <a:pPr marL="0" indent="0">
              <a:buNone/>
            </a:pPr>
            <a:r>
              <a:rPr lang="ru-RU" dirty="0" smtClean="0"/>
              <a:t>        Больше всего мне понравилась первая композиция . Виртуозно ,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невероятно живо и гениально сымитировал в произведении звуки полета этого насекомого Н. А. Римский- Корсаков.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862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21673"/>
            <a:ext cx="9144000" cy="149629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Отношение к музыкальному произведению.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893455"/>
            <a:ext cx="9144000" cy="4137890"/>
          </a:xfrm>
        </p:spPr>
        <p:txBody>
          <a:bodyPr/>
          <a:lstStyle/>
          <a:p>
            <a:r>
              <a:rPr lang="ru-RU" dirty="0" smtClean="0"/>
              <a:t>После прослушивания «Полета шмеля» у меня остались только приятные впечатления.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281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155</TotalTime>
  <Words>234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Небеса</vt:lpstr>
      <vt:lpstr> Оперное творчество Римского-Корсакова.</vt:lpstr>
      <vt:lpstr>История создания произведения.</vt:lpstr>
      <vt:lpstr>Сравнение музыкальных композиций.</vt:lpstr>
      <vt:lpstr>Отношение к музыкальному произведению.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оперного творчества Римского-Корсакова.</dc:title>
  <dc:creator>Пользователь</dc:creator>
  <cp:lastModifiedBy>Пользователь</cp:lastModifiedBy>
  <cp:revision>13</cp:revision>
  <dcterms:created xsi:type="dcterms:W3CDTF">2019-01-20T15:52:40Z</dcterms:created>
  <dcterms:modified xsi:type="dcterms:W3CDTF">2019-01-20T18:28:30Z</dcterms:modified>
</cp:coreProperties>
</file>