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"</a:t>
            </a:r>
            <a:r>
              <a:rPr lang="ru-RU" sz="4400" dirty="0"/>
              <a:t>Полёт шмеля" Николай Андреевич Римский-Корсаков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810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865" y="908467"/>
            <a:ext cx="10151533" cy="2604495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...</a:t>
            </a:r>
            <a:r>
              <a:rPr lang="ru-RU" sz="4000" dirty="0"/>
              <a:t>в любом правиле существуют исключения, более того, они даже необходимы, если правило нарушает гений</a:t>
            </a:r>
            <a:r>
              <a:rPr lang="ru-RU" sz="4000" dirty="0" smtClean="0"/>
              <a:t>...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3"/>
          </p:nvPr>
        </p:nvSpPr>
        <p:spPr>
          <a:xfrm>
            <a:off x="1303865" y="3290740"/>
            <a:ext cx="9592736" cy="444443"/>
          </a:xfrm>
        </p:spPr>
        <p:txBody>
          <a:bodyPr>
            <a:normAutofit/>
          </a:bodyPr>
          <a:lstStyle/>
          <a:p>
            <a:pPr algn="r"/>
            <a:r>
              <a:rPr lang="ru-RU" sz="2400" dirty="0"/>
              <a:t>— Николай Андреевич </a:t>
            </a:r>
            <a:r>
              <a:rPr lang="ru-RU" sz="2400" dirty="0" smtClean="0"/>
              <a:t>Римский-Корсаков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122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895600" y="718654"/>
            <a:ext cx="8568267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5" y="1978429"/>
            <a:ext cx="3325090" cy="4588625"/>
          </a:xfrm>
        </p:spPr>
      </p:pic>
      <p:sp>
        <p:nvSpPr>
          <p:cNvPr id="6" name="Прямоугольник 5"/>
          <p:cNvSpPr/>
          <p:nvPr/>
        </p:nvSpPr>
        <p:spPr>
          <a:xfrm>
            <a:off x="5061479" y="439817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100" dirty="0"/>
              <a:t>Оперы занимают центральное место в творчестве Римского-Корсакова. Они представляют собой огромную художественную ценность и историческую значимость. Л. М. Можейко называет оперное наследие композитора одним из монолитов, на которых выросло грандиозное здание русской оперной классики. Сюжеты, на которые писал композитор, в большинстве своём заимствованы из произведений А. Пушкина, Н. Гоголя, А. Островского, Л. </a:t>
            </a:r>
            <a:r>
              <a:rPr lang="ru-RU" sz="1100" dirty="0" err="1"/>
              <a:t>Мея</a:t>
            </a:r>
            <a:r>
              <a:rPr lang="ru-RU" sz="1100" dirty="0"/>
              <a:t>. В некоторых операх литературной основой явились памятники фольклора (сказок, легенда, былина). Е. В. Сысоева отмечает, что «характерной особенностью стиля Римского-Корсакова является частое использование обрядовых действ»8.</a:t>
            </a:r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Оперное творчество композитора можно разделить на три периода:</a:t>
            </a:r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I – ранний (70-е гг.), 3 </a:t>
            </a:r>
            <a:r>
              <a:rPr lang="ru-RU" sz="1100" dirty="0" smtClean="0"/>
              <a:t>оперы</a:t>
            </a:r>
            <a:r>
              <a:rPr lang="ru-RU" sz="1100" dirty="0"/>
              <a:t> .</a:t>
            </a:r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II – средний (90-е гг.), 7 </a:t>
            </a:r>
            <a:r>
              <a:rPr lang="ru-RU" sz="1100" dirty="0" smtClean="0"/>
              <a:t>опер</a:t>
            </a:r>
            <a:r>
              <a:rPr lang="ru-RU" sz="1100" dirty="0"/>
              <a:t>.</a:t>
            </a:r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III – поздний (1900-е гг.), 5 </a:t>
            </a:r>
            <a:r>
              <a:rPr lang="ru-RU" sz="1100" dirty="0" smtClean="0"/>
              <a:t>опер.</a:t>
            </a:r>
            <a:endParaRPr lang="ru-RU" sz="1100" dirty="0"/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Как представитель «новой русской школы», Римский-Корсаков исповедовал идеи народности и реализма. Согласно взглядам композитора, в основе принципов русской оперной школы должна лежать художественная правда (жизненность образов, </a:t>
            </a:r>
            <a:r>
              <a:rPr lang="ru-RU" sz="1100" dirty="0" err="1"/>
              <a:t>мотивированность</a:t>
            </a:r>
            <a:r>
              <a:rPr lang="ru-RU" sz="1100" dirty="0"/>
              <a:t> и логика развития действий). Однако, реалистическое в операх Римского-</a:t>
            </a:r>
            <a:r>
              <a:rPr lang="ru-RU" sz="1100" dirty="0" err="1"/>
              <a:t>Корсакого</a:t>
            </a:r>
            <a:r>
              <a:rPr lang="ru-RU" sz="1100" dirty="0"/>
              <a:t> не существует обособленно, а тесно </a:t>
            </a:r>
            <a:r>
              <a:rPr lang="ru-RU" sz="1100" dirty="0" err="1"/>
              <a:t>взаимосвязывается</a:t>
            </a:r>
            <a:r>
              <a:rPr lang="ru-RU" sz="1100" dirty="0"/>
              <a:t> с романтическим </a:t>
            </a:r>
            <a:r>
              <a:rPr lang="ru-RU" sz="1100" dirty="0" smtClean="0"/>
              <a:t> </a:t>
            </a:r>
            <a:r>
              <a:rPr lang="ru-RU" sz="1100" dirty="0"/>
              <a:t>миром.</a:t>
            </a:r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В творчестве композитора две ведущих образно-драматургических линии: драматическая («</a:t>
            </a:r>
            <a:r>
              <a:rPr lang="ru-RU" sz="1100" dirty="0" err="1"/>
              <a:t>Псковитянка</a:t>
            </a:r>
            <a:r>
              <a:rPr lang="ru-RU" sz="1100" dirty="0"/>
              <a:t>», «Вера </a:t>
            </a:r>
            <a:r>
              <a:rPr lang="ru-RU" sz="1100" dirty="0" err="1"/>
              <a:t>Шелога</a:t>
            </a:r>
            <a:r>
              <a:rPr lang="ru-RU" sz="1100" dirty="0"/>
              <a:t>» и др.) и сказочно-эпическая («Снегурочка», «Золотой петушок» и др.). Сюжет оперы определяет форму сочинения. Так драматургия Римского-Корсакова «предполагает наряду с традиционными оперными формами (сольными, ансамблевыми, хоровыми номерами) и сквозные сцены; сочетает принципы завершенности и текучести»9.</a:t>
            </a:r>
          </a:p>
          <a:p>
            <a:pPr algn="ctr"/>
            <a:endParaRPr lang="ru-RU" sz="1100" dirty="0"/>
          </a:p>
          <a:p>
            <a:pPr algn="ctr"/>
            <a:r>
              <a:rPr lang="ru-RU" sz="1100" dirty="0"/>
              <a:t>Многообразие оперных форм композитора обусловлено особенностями сюжета. Нередко Римский-Корсаков вводил подзаголовки, подчеркивая, таким образом, своеобразный жанровый облик оперы: «весенняя сказка» и «осенняя сказочка», «быль-колядка» и «небылица в лицах», «опера-былина» и «опера-балет».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5266336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78106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История создания </a:t>
            </a:r>
            <a:r>
              <a:rPr lang="ru-RU" dirty="0"/>
              <a:t>оперы </a:t>
            </a:r>
            <a:br>
              <a:rPr lang="ru-RU" dirty="0"/>
            </a:br>
            <a:r>
              <a:rPr lang="ru-RU" dirty="0"/>
              <a:t>«Сказка о царе </a:t>
            </a:r>
            <a:r>
              <a:rPr lang="ru-RU" dirty="0" err="1"/>
              <a:t>Салтане</a:t>
            </a:r>
            <a:r>
              <a:rPr lang="ru-RU" dirty="0" smtClean="0"/>
              <a:t>»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Мысль о написании оперы на сюжет сказки Пушкина пришла к композитору вскоре после окончания «Царской невесты», и разработка сценария началась зимой 1898—1899 года. Окончить оперу предполагалось к столетию со дня рождения Пушкина (в 1899 году). Активным сотрудником композитора стал его либреттист В. И. Бельский. Весной 1899 года композитор приступил к сочинению музыки. К осени опера была написана, а в январе следующего года завершена работа над партитурой. Премьера «Сказки о царе </a:t>
            </a:r>
            <a:r>
              <a:rPr lang="ru-RU" dirty="0" err="1"/>
              <a:t>Салтане</a:t>
            </a:r>
            <a:r>
              <a:rPr lang="ru-RU" dirty="0"/>
              <a:t>» состоялась 21 октября (2 ноября) 1900 года на сцене московской частной оперы — Товарищества </a:t>
            </a:r>
            <a:r>
              <a:rPr lang="ru-RU" dirty="0" err="1"/>
              <a:t>Солодовниковского</a:t>
            </a:r>
            <a:r>
              <a:rPr lang="ru-RU" dirty="0"/>
              <a:t> театра. Дирижёр — Михаил Ипполитов-Иванов. Художник-постановщик — Михаил Врубель.</a:t>
            </a:r>
          </a:p>
          <a:p>
            <a:endParaRPr lang="ru-RU" dirty="0"/>
          </a:p>
          <a:p>
            <a:r>
              <a:rPr lang="ru-RU" dirty="0"/>
              <a:t>Сам композитор эту оперу особенно любил. После драматической «Царской невесты» она стала воплощением светлого, легкого юмора. В 1901 году Римский-Корсаков, просматривая корректуру «</a:t>
            </a:r>
            <a:r>
              <a:rPr lang="ru-RU" dirty="0" err="1"/>
              <a:t>Салтана</a:t>
            </a:r>
            <a:r>
              <a:rPr lang="ru-RU" dirty="0"/>
              <a:t>» писал </a:t>
            </a:r>
            <a:r>
              <a:rPr lang="ru-RU" dirty="0" err="1"/>
              <a:t>Забеле</a:t>
            </a:r>
            <a:r>
              <a:rPr lang="ru-RU" dirty="0"/>
              <a:t>-Врубель:</a:t>
            </a:r>
          </a:p>
        </p:txBody>
      </p:sp>
    </p:spTree>
    <p:extLst>
      <p:ext uri="{BB962C8B-B14F-4D97-AF65-F5344CB8AC3E}">
        <p14:creationId xmlns:p14="http://schemas.microsoft.com/office/powerpoint/2010/main" val="1413336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0334" y="113772"/>
            <a:ext cx="9448800" cy="182509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«</a:t>
            </a:r>
            <a:r>
              <a:rPr lang="ru-RU" sz="1800" dirty="0"/>
              <a:t>Полёт шмеля» — оркестровая интермедия, написанная Николаем Римским-Корсаковым для его оперы «Сказка о царе </a:t>
            </a:r>
            <a:r>
              <a:rPr lang="ru-RU" sz="1800" dirty="0" err="1"/>
              <a:t>Салтане</a:t>
            </a:r>
            <a:r>
              <a:rPr lang="ru-RU" sz="1800" dirty="0"/>
              <a:t>», сочинённой в 1899—1900 годах.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666" y="3513666"/>
            <a:ext cx="10227734" cy="905933"/>
          </a:xfrm>
        </p:spPr>
        <p:txBody>
          <a:bodyPr/>
          <a:lstStyle/>
          <a:p>
            <a:r>
              <a:rPr lang="ru-RU" dirty="0" smtClean="0"/>
              <a:t>Мне больше всего понравился второй вариант композиции. Потому что она мажорная и очень мне по душе.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2666" y="1521305"/>
            <a:ext cx="90085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«Полёт шмеля» известен благодаря предельно быстрому темпу исполнения практически непрерывной последовательности шестнадцатых нот, при которой основной трудностью для музыканта является не высота или диапазон звуков, а чисто физическое умение исполнять ноты с высокой скоростью.</a:t>
            </a:r>
          </a:p>
        </p:txBody>
      </p:sp>
    </p:spTree>
    <p:extLst>
      <p:ext uri="{BB962C8B-B14F-4D97-AF65-F5344CB8AC3E}">
        <p14:creationId xmlns:p14="http://schemas.microsoft.com/office/powerpoint/2010/main" val="3854481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ru-RU" sz="3200" dirty="0" smtClean="0"/>
              <a:t>Мне нравится известное произведение Римского – Корсакова «Полет шмеля», потому что композитор сумел музыкальными средствами передать полет, и даже жужжание шмеля.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870336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 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194</TotalTime>
  <Words>595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След самолета</vt:lpstr>
      <vt:lpstr> "Полёт шмеля" Николай Андреевич Римский-Корсаков</vt:lpstr>
      <vt:lpstr>...в любом правиле существуют исключения, более того, они даже необходимы, если правило нарушает гений...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История создания оперы  «Сказка о царе Салтане»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«Полёт шмеля» — оркестровая интермедия, написанная Николаем Римским-Корсаковым для его оперы «Сказка о царе Салтане», сочинённой в 1899—1900 годах. </vt:lpstr>
      <vt:lpstr>Презентация PowerPoint</vt:lpstr>
      <vt:lpstr>Спасибо за внимание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"Полёт шмеля" Николай Андреевич Римский-Корсаков</dc:title>
  <dc:creator>Юлдуз</dc:creator>
  <cp:lastModifiedBy>Юлдуз</cp:lastModifiedBy>
  <cp:revision>12</cp:revision>
  <dcterms:created xsi:type="dcterms:W3CDTF">2019-01-20T13:50:48Z</dcterms:created>
  <dcterms:modified xsi:type="dcterms:W3CDTF">2019-01-20T17:05:39Z</dcterms:modified>
</cp:coreProperties>
</file>