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Н.А. </a:t>
            </a:r>
            <a:r>
              <a:rPr lang="ru-RU" dirty="0" smtClean="0"/>
              <a:t>Римский-Корсаков «Полет шмеля»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182" y="1600200"/>
            <a:ext cx="3285635" cy="4525963"/>
          </a:xfrm>
        </p:spPr>
      </p:pic>
    </p:spTree>
    <p:extLst>
      <p:ext uri="{BB962C8B-B14F-4D97-AF65-F5344CB8AC3E}">
        <p14:creationId xmlns:p14="http://schemas.microsoft.com/office/powerpoint/2010/main" val="24171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988424" cy="4682951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/>
              <a:t>1.Николай </a:t>
            </a:r>
            <a:r>
              <a:rPr lang="ru-RU" sz="2000" b="1" dirty="0"/>
              <a:t>Андреевич Римский-Корсаков </a:t>
            </a:r>
            <a:r>
              <a:rPr lang="ru-RU" sz="2000" dirty="0"/>
              <a:t>родился 18 марта (1844-1908), русский композитор, общественный деятель, дирижер, пианист. </a:t>
            </a:r>
            <a:br>
              <a:rPr lang="ru-RU" sz="2000" dirty="0"/>
            </a:br>
            <a:r>
              <a:rPr lang="ru-RU" sz="2000" dirty="0"/>
              <a:t>В возрасте 2-х лет он уже хорошо усваивал все мелодии, которые напевала ему мать. А начиная с  трех лет уже ставил с отцом дуэт. В шесть лет он начал играть на фортепиано. В 9 лет он попытался написать свою первую увертюру.</a:t>
            </a:r>
            <a:br>
              <a:rPr lang="ru-RU" sz="2000" dirty="0"/>
            </a:br>
            <a:r>
              <a:rPr lang="ru-RU" sz="2000" dirty="0"/>
              <a:t>Учитель мальчика по музыке рассказал своему ученику о выдающемся композиторе Глинке, познакомил с сочинениями Шумана, Бетховена, Баха. По мере взросления у юноши открылся талант композитора. Он сочинил такие оперы как: «</a:t>
            </a:r>
            <a:r>
              <a:rPr lang="ru-RU" sz="2000" dirty="0" err="1"/>
              <a:t>Псковитянка</a:t>
            </a:r>
            <a:r>
              <a:rPr lang="ru-RU" sz="2000" dirty="0"/>
              <a:t>», «Майская ночь», «Снегурочка», «Ночь перед рождеством», «Садко», «Царская невеста», «Сказка о царе </a:t>
            </a:r>
            <a:r>
              <a:rPr lang="ru-RU" sz="2000" dirty="0" err="1"/>
              <a:t>Салтане</a:t>
            </a:r>
            <a:r>
              <a:rPr lang="ru-RU" sz="2000" dirty="0"/>
              <a:t>», «</a:t>
            </a:r>
            <a:r>
              <a:rPr lang="ru-RU" sz="2000" dirty="0" err="1"/>
              <a:t>Кащей</a:t>
            </a:r>
            <a:r>
              <a:rPr lang="ru-RU" sz="2000" dirty="0"/>
              <a:t> Бессмертный», «Сказание о граде </a:t>
            </a:r>
            <a:r>
              <a:rPr lang="ru-RU" sz="2000" dirty="0" err="1"/>
              <a:t>Китяже</a:t>
            </a:r>
            <a:r>
              <a:rPr lang="ru-RU" sz="2000" dirty="0"/>
              <a:t> и деве </a:t>
            </a:r>
            <a:r>
              <a:rPr lang="ru-RU" sz="2000" dirty="0" err="1"/>
              <a:t>Февронии</a:t>
            </a:r>
            <a:r>
              <a:rPr lang="ru-RU" sz="2000" dirty="0"/>
              <a:t>», «Золотой петушок», опера-балет «Млада».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2801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92888" cy="3600400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/>
              <a:t>2.</a:t>
            </a:r>
            <a:r>
              <a:rPr lang="ru-RU" sz="2000" b="1" dirty="0" smtClean="0"/>
              <a:t>«Полёт </a:t>
            </a:r>
            <a:r>
              <a:rPr lang="ru-RU" sz="2000" b="1" dirty="0"/>
              <a:t>шмеля» </a:t>
            </a:r>
            <a:r>
              <a:rPr lang="ru-RU" sz="2000" dirty="0"/>
              <a:t>написан Николаем Римским-Корсаковым для его оперы «Сказка о царе </a:t>
            </a:r>
            <a:r>
              <a:rPr lang="ru-RU" sz="2000" dirty="0" err="1"/>
              <a:t>Салтане</a:t>
            </a:r>
            <a:r>
              <a:rPr lang="ru-RU" sz="2000" dirty="0"/>
              <a:t>» в 1899—1900 годах. Интермедией заканчивается третий акт, в котором Лебедь-птица обращает князя </a:t>
            </a:r>
            <a:r>
              <a:rPr lang="ru-RU" sz="2000" dirty="0" err="1"/>
              <a:t>Гвидона</a:t>
            </a:r>
            <a:r>
              <a:rPr lang="ru-RU" sz="2000" dirty="0"/>
              <a:t> в шмеля, чтобы он мог слетать к своему отцу.</a:t>
            </a:r>
            <a:br>
              <a:rPr lang="ru-RU" sz="2000" dirty="0"/>
            </a:br>
            <a:r>
              <a:rPr lang="ru-RU" sz="2000" dirty="0" smtClean="0"/>
              <a:t>3.Если </a:t>
            </a:r>
            <a:r>
              <a:rPr lang="ru-RU" sz="2000" dirty="0"/>
              <a:t>сравнивать эти композиции, то при прослушивании каждой из них мы думаем о разном. Все три композиции динамичные и быстрые, но больше всего мне понравилась </a:t>
            </a:r>
            <a:r>
              <a:rPr lang="ru-RU" sz="2000" dirty="0" smtClean="0"/>
              <a:t>третья </a:t>
            </a:r>
            <a:r>
              <a:rPr lang="ru-RU" sz="2000" dirty="0"/>
              <a:t>композиция, потому </a:t>
            </a:r>
            <a:r>
              <a:rPr lang="ru-RU" sz="2000" dirty="0" smtClean="0"/>
              <a:t>что она больше всего похожа на полёт шмеля.</a:t>
            </a:r>
            <a:br>
              <a:rPr lang="ru-RU" sz="2000" dirty="0" smtClean="0"/>
            </a:br>
            <a:r>
              <a:rPr lang="ru-RU" sz="2000" dirty="0"/>
              <a:t>4. Эта музыка очень динамичная и </a:t>
            </a:r>
            <a:r>
              <a:rPr lang="ru-RU" sz="2000" dirty="0" smtClean="0"/>
              <a:t>быстрая, а мне такая </a:t>
            </a:r>
            <a:r>
              <a:rPr lang="ru-RU" sz="2000" dirty="0" smtClean="0"/>
              <a:t>нравится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2008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69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Н.А. Римский-Корсаков «Полет шмеля»</vt:lpstr>
      <vt:lpstr>1.Николай Андреевич Римский-Корсаков родился 18 марта (1844-1908), русский композитор, общественный деятель, дирижер, пианист.  В возрасте 2-х лет он уже хорошо усваивал все мелодии, которые напевала ему мать. А начиная с  трех лет уже ставил с отцом дуэт. В шесть лет он начал играть на фортепиано. В 9 лет он попытался написать свою первую увертюру. Учитель мальчика по музыке рассказал своему ученику о выдающемся композиторе Глинке, познакомил с сочинениями Шумана, Бетховена, Баха. По мере взросления у юноши открылся талант композитора. Он сочинил такие оперы как: «Псковитянка», «Майская ночь», «Снегурочка», «Ночь перед рождеством», «Садко», «Царская невеста», «Сказка о царе Салтане», «Кащей Бессмертный», «Сказание о граде Китяже и деве Февронии», «Золотой петушок», опера-балет «Млада». </vt:lpstr>
      <vt:lpstr>2.«Полёт шмеля» написан Николаем Римским-Корсаковым для его оперы «Сказка о царе Салтане» в 1899—1900 годах. Интермедией заканчивается третий акт, в котором Лебедь-птица обращает князя Гвидона в шмеля, чтобы он мог слетать к своему отцу. 3.Если сравнивать эти композиции, то при прослушивании каждой из них мы думаем о разном. Все три композиции динамичные и быстрые, но больше всего мне понравилась третья композиция, потому что она больше всего похожа на полёт шмеля. 4. Эта музыка очень динамичная и быстрая, а мне такая нравится.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Н.А. Римский-Корсаков «Полет шмеля»</dc:title>
  <dc:creator>Galina</dc:creator>
  <cp:lastModifiedBy>Galina</cp:lastModifiedBy>
  <cp:revision>6</cp:revision>
  <dcterms:created xsi:type="dcterms:W3CDTF">2019-01-19T13:43:10Z</dcterms:created>
  <dcterms:modified xsi:type="dcterms:W3CDTF">2019-01-20T16:09:05Z</dcterms:modified>
</cp:coreProperties>
</file>