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DE71D27-55D2-4F24-A385-8AD212D0F2E6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33C0A60-3FC8-44A7-93B1-B5BD238489B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864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1D27-55D2-4F24-A385-8AD212D0F2E6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0A60-3FC8-44A7-93B1-B5BD23848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451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1D27-55D2-4F24-A385-8AD212D0F2E6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0A60-3FC8-44A7-93B1-B5BD238489B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239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1D27-55D2-4F24-A385-8AD212D0F2E6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0A60-3FC8-44A7-93B1-B5BD238489B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99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1D27-55D2-4F24-A385-8AD212D0F2E6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0A60-3FC8-44A7-93B1-B5BD23848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252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1D27-55D2-4F24-A385-8AD212D0F2E6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0A60-3FC8-44A7-93B1-B5BD238489B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36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1D27-55D2-4F24-A385-8AD212D0F2E6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0A60-3FC8-44A7-93B1-B5BD238489B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482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1D27-55D2-4F24-A385-8AD212D0F2E6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0A60-3FC8-44A7-93B1-B5BD238489B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85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1D27-55D2-4F24-A385-8AD212D0F2E6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0A60-3FC8-44A7-93B1-B5BD238489B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517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1D27-55D2-4F24-A385-8AD212D0F2E6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0A60-3FC8-44A7-93B1-B5BD23848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256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1D27-55D2-4F24-A385-8AD212D0F2E6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0A60-3FC8-44A7-93B1-B5BD238489B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705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1D27-55D2-4F24-A385-8AD212D0F2E6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0A60-3FC8-44A7-93B1-B5BD23848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519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1D27-55D2-4F24-A385-8AD212D0F2E6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0A60-3FC8-44A7-93B1-B5BD238489BC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46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1D27-55D2-4F24-A385-8AD212D0F2E6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0A60-3FC8-44A7-93B1-B5BD238489B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038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1D27-55D2-4F24-A385-8AD212D0F2E6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0A60-3FC8-44A7-93B1-B5BD23848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520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1D27-55D2-4F24-A385-8AD212D0F2E6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0A60-3FC8-44A7-93B1-B5BD238489B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571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1D27-55D2-4F24-A385-8AD212D0F2E6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0A60-3FC8-44A7-93B1-B5BD23848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624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E71D27-55D2-4F24-A385-8AD212D0F2E6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3C0A60-3FC8-44A7-93B1-B5BD23848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193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8%D0%BD%D1%82%D0%B5%D1%80%D0%BC%D0%B5%D0%B4%D0%B8%D1%8F" TargetMode="External"/><Relationship Id="rId2" Type="http://schemas.openxmlformats.org/officeDocument/2006/relationships/hyperlink" Target="https://ru.wikipedia.org/wiki/%D0%9E%D1%80%D0%BA%D0%B5%D1%81%D1%82%D1%8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%D0%A1%D0%BA%D0%B0%D0%B7%D0%BA%D0%B0_%D0%BE_%D1%86%D0%B0%D1%80%D0%B5_%D0%A1%D0%B0%D0%BB%D1%82%D0%B0%D0%BD%D0%B5_(%D0%BE%D0%BF%D0%B5%D1%80%D0%B0)" TargetMode="External"/><Relationship Id="rId4" Type="http://schemas.openxmlformats.org/officeDocument/2006/relationships/hyperlink" Target="https://ru.wikipedia.org/wiki/%D0%A0%D0%B8%D0%BC%D1%81%D0%BA%D0%B8%D0%B9-%D0%9A%D0%BE%D1%80%D1%81%D0%B0%D0%BA%D0%BE%D0%B2,_%D0%9D%D0%B8%D0%BA%D0%BE%D0%BB%D0%B0%D0%B9_%D0%90%D0%BD%D0%B4%D1%80%D0%B5%D0%B5%D0%B2%D0%B8%D1%87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2%D1%8B%D1%81%D0%BE%D1%82%D0%B0_%D0%B7%D0%B2%D1%83%D0%BA%D0%B0" TargetMode="External"/><Relationship Id="rId2" Type="http://schemas.openxmlformats.org/officeDocument/2006/relationships/hyperlink" Target="https://ru.wikipedia.org/wiki/%D0%A8%D0%B5%D1%81%D1%82%D0%BD%D0%B0%D0%B4%D1%86%D0%B0%D1%82%D0%B0%D1%8F_%D0%BD%D0%BE%D1%82%D0%B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ПОЛЕТ ШМЕЛЯ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Н.А. Римского-Корсакова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582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Краткий обзор оперного творчества </a:t>
            </a:r>
            <a:r>
              <a:rPr lang="ru-RU" dirty="0" smtClean="0"/>
              <a:t>композитора.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Творчество Римского-Корсакова – это принципиально новый этап в русской музыке, оно принадлежит мировой культуре</a:t>
            </a:r>
            <a:r>
              <a:rPr lang="ru-RU" dirty="0" smtClean="0"/>
              <a:t>.</a:t>
            </a:r>
            <a:r>
              <a:rPr lang="ru-RU" dirty="0"/>
              <a:t> Среди его сочинений - 15 опер, 3 симфонии, симфонические произведения, инструментальные концерты, кантаты, камерно-инструментальная, вокальная и духовная </a:t>
            </a:r>
            <a:r>
              <a:rPr lang="ru-RU" dirty="0" smtClean="0"/>
              <a:t>музыка. Например, </a:t>
            </a:r>
            <a:r>
              <a:rPr lang="ru-RU" dirty="0"/>
              <a:t>к номерной структуре </a:t>
            </a:r>
            <a:r>
              <a:rPr lang="ru-RU" dirty="0" smtClean="0"/>
              <a:t>“</a:t>
            </a:r>
            <a:r>
              <a:rPr lang="ru-RU" dirty="0"/>
              <a:t>Майская ночь”, “Снегурочка”, “Царская </a:t>
            </a:r>
            <a:r>
              <a:rPr lang="ru-RU" dirty="0" smtClean="0"/>
              <a:t>невеста” и </a:t>
            </a:r>
            <a:r>
              <a:rPr lang="ru-RU" dirty="0"/>
              <a:t>к непрерывному развитию </a:t>
            </a:r>
            <a:r>
              <a:rPr lang="ru-RU" dirty="0" smtClean="0"/>
              <a:t>“</a:t>
            </a:r>
            <a:r>
              <a:rPr lang="ru-RU" dirty="0"/>
              <a:t>Моцарт и Сальери”, “</a:t>
            </a:r>
            <a:r>
              <a:rPr lang="ru-RU" dirty="0" smtClean="0"/>
              <a:t>Кощей </a:t>
            </a:r>
            <a:r>
              <a:rPr lang="ru-RU" dirty="0"/>
              <a:t>бессмертный</a:t>
            </a:r>
            <a:r>
              <a:rPr lang="ru-RU" dirty="0" smtClean="0"/>
              <a:t>”.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8273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создания.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«</a:t>
            </a:r>
            <a:r>
              <a:rPr lang="ru-RU" b="1" dirty="0"/>
              <a:t>Полёт шмеля</a:t>
            </a:r>
            <a:r>
              <a:rPr lang="ru-RU" dirty="0"/>
              <a:t>» — </a:t>
            </a:r>
            <a:r>
              <a:rPr lang="ru-RU" dirty="0">
                <a:hlinkClick r:id="rId2" tooltip="Оркестр"/>
              </a:rPr>
              <a:t>оркестровая</a:t>
            </a:r>
            <a:r>
              <a:rPr lang="ru-RU" dirty="0"/>
              <a:t> </a:t>
            </a:r>
            <a:r>
              <a:rPr lang="ru-RU" dirty="0">
                <a:hlinkClick r:id="rId3" tooltip="Интермедия"/>
              </a:rPr>
              <a:t>интермедия</a:t>
            </a:r>
            <a:r>
              <a:rPr lang="ru-RU" dirty="0"/>
              <a:t>, написанная </a:t>
            </a:r>
            <a:r>
              <a:rPr lang="ru-RU" dirty="0">
                <a:hlinkClick r:id="rId4" tooltip="Римский-Корсаков, Николай Андреевич"/>
              </a:rPr>
              <a:t>Николаем Римским-Корсаковым</a:t>
            </a:r>
            <a:r>
              <a:rPr lang="ru-RU" dirty="0"/>
              <a:t> для его оперы </a:t>
            </a:r>
            <a:r>
              <a:rPr lang="ru-RU" dirty="0">
                <a:hlinkClick r:id="rId5" tooltip="Сказка о царе Салтане (опера)"/>
              </a:rPr>
              <a:t>«Сказка о царе </a:t>
            </a:r>
            <a:r>
              <a:rPr lang="ru-RU" dirty="0" err="1">
                <a:hlinkClick r:id="rId5" tooltip="Сказка о царе Салтане (опера)"/>
              </a:rPr>
              <a:t>Салтане</a:t>
            </a:r>
            <a:r>
              <a:rPr lang="ru-RU" dirty="0">
                <a:hlinkClick r:id="rId5" tooltip="Сказка о царе Салтане (опера)"/>
              </a:rPr>
              <a:t>»</a:t>
            </a:r>
            <a:r>
              <a:rPr lang="ru-RU" dirty="0"/>
              <a:t>, сочинённой в 1899—1900 годах</a:t>
            </a:r>
            <a:r>
              <a:rPr lang="ru-RU" dirty="0" smtClean="0"/>
              <a:t>.</a:t>
            </a:r>
            <a:r>
              <a:rPr lang="ru-RU" dirty="0"/>
              <a:t> Николай Андреевич Римский-Корсаков (1844-1908) с удовлетворением воспринял предложение русского писателя Владимира Вельского о сотрудничестве в создании оперы, предназначавшейся для исполнения во время празднования 100-летия А.С. Пушкина. Темой оперы выбрали пушкинскую «Сказку о царе </a:t>
            </a:r>
            <a:r>
              <a:rPr lang="ru-RU" dirty="0" err="1"/>
              <a:t>Салтане</a:t>
            </a:r>
            <a:r>
              <a:rPr lang="ru-RU" dirty="0"/>
              <a:t>». Птица-Лебедь превращает </a:t>
            </a:r>
            <a:r>
              <a:rPr lang="ru-RU" dirty="0" err="1"/>
              <a:t>Гвидона</a:t>
            </a:r>
            <a:r>
              <a:rPr lang="ru-RU" dirty="0"/>
              <a:t> в шмеля, чтобы он смог слетать к своему отцу, который не знает, что он жив. Царевич </a:t>
            </a:r>
            <a:r>
              <a:rPr lang="ru-RU" dirty="0" err="1"/>
              <a:t>Гвидон</a:t>
            </a:r>
            <a:r>
              <a:rPr lang="ru-RU" dirty="0"/>
              <a:t> летит к своему отцу, царю </a:t>
            </a:r>
            <a:r>
              <a:rPr lang="ru-RU" dirty="0" err="1"/>
              <a:t>Салтану</a:t>
            </a:r>
            <a:r>
              <a:rPr lang="ru-RU" dirty="0"/>
              <a:t>, а заодно, пользуясь своим превращением, хочет ужалить, т. е., наказать старуху </a:t>
            </a:r>
            <a:r>
              <a:rPr lang="ru-RU" dirty="0" err="1"/>
              <a:t>Бабариху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1314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Сравнение трех композиций.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Все композиции хорошо переданы, то есть легко вообразить все действия шмеля. Но больше всего мне понравилась 1 композиция ,так как в ней по-моему очень точно показаны звуки летающего шмеля.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1594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Мнение о прослушанной музыки.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«</a:t>
            </a:r>
            <a:r>
              <a:rPr lang="ru-RU" dirty="0"/>
              <a:t>Полёт шмеля» очень сложен в исполнении: музыкантам приходится играть его в сумасшедшем темпе, и не каждый артист может с этим </a:t>
            </a:r>
            <a:r>
              <a:rPr lang="ru-RU" dirty="0" smtClean="0"/>
              <a:t>справиться. Музыкантам приходилось исполнять музыку непрерывной </a:t>
            </a:r>
            <a:r>
              <a:rPr lang="ru-RU" dirty="0"/>
              <a:t>последовательности </a:t>
            </a:r>
            <a:r>
              <a:rPr lang="ru-RU" dirty="0">
                <a:hlinkClick r:id="rId2" tooltip="Шестнадцатая нота"/>
              </a:rPr>
              <a:t>шестнадцатых нот</a:t>
            </a:r>
            <a:r>
              <a:rPr lang="ru-RU" dirty="0"/>
              <a:t>, при которой основной трудностью для музыканта является не </a:t>
            </a:r>
            <a:r>
              <a:rPr lang="ru-RU" dirty="0">
                <a:hlinkClick r:id="rId3" tooltip="Высота звука"/>
              </a:rPr>
              <a:t>высота</a:t>
            </a:r>
            <a:r>
              <a:rPr lang="ru-RU" dirty="0"/>
              <a:t> или диапазон звуков, а чисто физическое умение исполнять ноты с высокой </a:t>
            </a:r>
            <a:r>
              <a:rPr lang="ru-RU" dirty="0" smtClean="0"/>
              <a:t>скоростью. Мне безумно понравилась эта музыка ,да и мне кажется ,что любой ребенок сможет определить ,что хотели отобразить музыканты этими звуками ,ведь мелодия настолько хорошо передана!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03305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</TotalTime>
  <Words>137</Words>
  <Application>Microsoft Office PowerPoint</Application>
  <PresentationFormat>Широкоэкранный</PresentationFormat>
  <Paragraphs>10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Garamond</vt:lpstr>
      <vt:lpstr>Times New Roman</vt:lpstr>
      <vt:lpstr>Натуральные материалы</vt:lpstr>
      <vt:lpstr>ПОЛЕТ ШМЕЛЯ</vt:lpstr>
      <vt:lpstr>Краткий обзор оперного творчества композитора.</vt:lpstr>
      <vt:lpstr>История создания.</vt:lpstr>
      <vt:lpstr>Сравнение трех композиций.</vt:lpstr>
      <vt:lpstr>Мнение о прослушанной музыки.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ПОЛЕТ ШМЕЛЯ</dc:title>
  <dc:creator>Пользователь</dc:creator>
  <cp:lastModifiedBy>Пользователь</cp:lastModifiedBy>
  <cp:revision>4</cp:revision>
  <dcterms:created xsi:type="dcterms:W3CDTF">2019-01-20T12:01:31Z</dcterms:created>
  <dcterms:modified xsi:type="dcterms:W3CDTF">2019-01-20T12:35:27Z</dcterms:modified>
</cp:coreProperties>
</file>