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F947C-D123-4371-ADD8-93B122793423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9E94F-9396-4DCF-B4EF-DA3FC9A88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114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9E94F-9396-4DCF-B4EF-DA3FC9A8835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145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365104"/>
            <a:ext cx="8301608" cy="1584176"/>
          </a:xfrm>
        </p:spPr>
        <p:txBody>
          <a:bodyPr>
            <a:normAutofit/>
          </a:bodyPr>
          <a:lstStyle/>
          <a:p>
            <a:r>
              <a:rPr lang="vi-VN" b="1" dirty="0" smtClean="0"/>
              <a:t>Николай Андреевич Римский-Корсаков</a:t>
            </a:r>
            <a:r>
              <a:rPr lang="en-US" b="1" dirty="0" smtClean="0"/>
              <a:t> </a:t>
            </a:r>
            <a:r>
              <a:rPr lang="ru-RU" b="1" dirty="0" smtClean="0"/>
              <a:t>«Полет шмеля» в трех вариантах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065712" y="260648"/>
            <a:ext cx="3898776" cy="388843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ownloads\1454506438_vewdnlyers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0648"/>
            <a:ext cx="388843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33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Оперное творчество Композитора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Оперное творчество – самое главное и интересное часть его деятельности. Первые шаги в оперном творчестве начались с трех наипрекраснейших опер, как «</a:t>
            </a:r>
            <a:r>
              <a:rPr lang="ru-RU" dirty="0" err="1" smtClean="0"/>
              <a:t>Псковитянка</a:t>
            </a:r>
            <a:r>
              <a:rPr lang="ru-RU" dirty="0" smtClean="0"/>
              <a:t>» (1871г.),  «Майская ночь»  (1879) и Снегурочка (1881).  Затем последовали ничем более простые, но все равно изящные оперы. Много во стоит его политическая аллегория в опере «</a:t>
            </a:r>
            <a:r>
              <a:rPr lang="ru-RU" dirty="0" err="1" smtClean="0"/>
              <a:t>Кащей</a:t>
            </a:r>
            <a:r>
              <a:rPr lang="ru-RU" dirty="0" smtClean="0"/>
              <a:t> Бессмертный» или едкая сатира оперы «Золотого петушка». Значимый вклад внес и в русскую симфоническую музыку( «Садко», «</a:t>
            </a:r>
            <a:r>
              <a:rPr lang="ru-RU" dirty="0" err="1" smtClean="0"/>
              <a:t>Шехеразада</a:t>
            </a:r>
            <a:r>
              <a:rPr lang="ru-RU" dirty="0" smtClean="0"/>
              <a:t>»  и др.). В перечисленных операх он использовал </a:t>
            </a:r>
            <a:r>
              <a:rPr lang="ru-RU" dirty="0" err="1" smtClean="0"/>
              <a:t>сочитание</a:t>
            </a:r>
            <a:r>
              <a:rPr lang="ru-RU" dirty="0" smtClean="0"/>
              <a:t> принципов завершенности и текучести.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89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 произведения «полет шмеля»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«Полет шмеля» </a:t>
            </a:r>
            <a:r>
              <a:rPr lang="ru-RU" dirty="0" smtClean="0"/>
              <a:t> </a:t>
            </a:r>
            <a:r>
              <a:rPr lang="ru-RU" dirty="0" err="1" smtClean="0"/>
              <a:t>являтся</a:t>
            </a:r>
            <a:r>
              <a:rPr lang="ru-RU" dirty="0" smtClean="0"/>
              <a:t> </a:t>
            </a:r>
            <a:r>
              <a:rPr lang="ru-RU" dirty="0"/>
              <a:t>частью оперы «Сказка о царе </a:t>
            </a:r>
            <a:r>
              <a:rPr lang="ru-RU" dirty="0" err="1"/>
              <a:t>Салтане</a:t>
            </a:r>
            <a:r>
              <a:rPr lang="ru-RU" dirty="0" smtClean="0"/>
              <a:t>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Николай Андреевич Римский-Корсаков </a:t>
            </a:r>
            <a:r>
              <a:rPr lang="ru-RU" dirty="0" smtClean="0"/>
              <a:t>воспринял </a:t>
            </a:r>
            <a:r>
              <a:rPr lang="ru-RU" dirty="0"/>
              <a:t>предложение </a:t>
            </a:r>
            <a:r>
              <a:rPr lang="ru-RU" dirty="0" smtClean="0"/>
              <a:t>писателя </a:t>
            </a:r>
            <a:r>
              <a:rPr lang="ru-RU" dirty="0"/>
              <a:t>Владимира Вельского о сотрудничестве в создании оперы, предназначавшейся для исполнения во время празднования 100-летия А.С. Пушкина. Темой оперы выбрали пушкинскую «Сказку о царе </a:t>
            </a:r>
            <a:r>
              <a:rPr lang="ru-RU" dirty="0" err="1"/>
              <a:t>Салтане</a:t>
            </a:r>
            <a:r>
              <a:rPr lang="ru-RU" dirty="0"/>
              <a:t>». Птица-Лебедь превращает </a:t>
            </a:r>
            <a:r>
              <a:rPr lang="ru-RU" dirty="0" err="1"/>
              <a:t>Гвидона</a:t>
            </a:r>
            <a:r>
              <a:rPr lang="ru-RU" dirty="0"/>
              <a:t> в шмеля, чтобы он смог слетать к своему отцу, который не знает, что он жив. Царевич </a:t>
            </a:r>
            <a:r>
              <a:rPr lang="ru-RU" dirty="0" err="1"/>
              <a:t>Гвидон</a:t>
            </a:r>
            <a:r>
              <a:rPr lang="ru-RU" dirty="0"/>
              <a:t> летит к своему отцу, царю </a:t>
            </a:r>
            <a:r>
              <a:rPr lang="ru-RU" dirty="0" err="1"/>
              <a:t>Салтану</a:t>
            </a:r>
            <a:r>
              <a:rPr lang="ru-RU" dirty="0"/>
              <a:t>, </a:t>
            </a:r>
            <a:r>
              <a:rPr lang="ru-RU" dirty="0" smtClean="0"/>
              <a:t>пользуясь </a:t>
            </a:r>
            <a:r>
              <a:rPr lang="ru-RU" dirty="0"/>
              <a:t>своим превращением, хочет </a:t>
            </a:r>
            <a:r>
              <a:rPr lang="ru-RU" dirty="0" smtClean="0"/>
              <a:t>ужалить и наказать </a:t>
            </a:r>
            <a:r>
              <a:rPr lang="ru-RU" dirty="0"/>
              <a:t>старуху </a:t>
            </a:r>
            <a:r>
              <a:rPr lang="ru-RU" dirty="0" err="1"/>
              <a:t>Бабариху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2050" name="Picture 2" descr="C:\Users\Admin\Downloads\The_Tale_of_Tsar_Saltan_(Korovin)_-_costume_of_humblebe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4" y="1295400"/>
            <a:ext cx="3688283" cy="494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49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 трех композиций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Первое муз. произведение более </a:t>
            </a:r>
            <a:r>
              <a:rPr lang="ru-RU" dirty="0" err="1" smtClean="0"/>
              <a:t>серезнее</a:t>
            </a:r>
            <a:r>
              <a:rPr lang="ru-RU" dirty="0" smtClean="0"/>
              <a:t> и больше всего передает жужжание и полет насекомого.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 Второе муз. произведение звучит более мелодичнее и веселее, имеет много новых нот.  В этом произведение тоже отчетливее различается жужжание и полет насекомого.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Третье муз. Произведение имеет более непонятный характер, который может быть понятен ни каждому человеку. Так же как и второе муз. </a:t>
            </a:r>
            <a:r>
              <a:rPr lang="ru-RU" dirty="0" err="1" smtClean="0"/>
              <a:t>произ</a:t>
            </a:r>
            <a:r>
              <a:rPr lang="ru-RU" dirty="0" smtClean="0"/>
              <a:t>. Имеет различные ноты</a:t>
            </a:r>
          </a:p>
          <a:p>
            <a:pPr marL="457200" indent="-45720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14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Отношение к прослуженной музыке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Мне очень по душе эти музыкальные произведения. Они помогают понять глубокое значение оперной музыки и музыки в целом.</a:t>
            </a:r>
          </a:p>
          <a:p>
            <a:r>
              <a:rPr lang="ru-RU" dirty="0" smtClean="0"/>
              <a:t>Больше всего мне понравилось 2 муз. Произведение так как оно более живое и созвучное, нежели предыдущие произведения.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75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149</TotalTime>
  <Words>255</Words>
  <Application>Microsoft Office PowerPoint</Application>
  <PresentationFormat>Экран (4:3)</PresentationFormat>
  <Paragraphs>14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Николай Андреевич Римский-Корсаков «Полет шмеля» в трех вариантах</vt:lpstr>
      <vt:lpstr>Оперное творчество Композитора</vt:lpstr>
      <vt:lpstr>История создания произведения «полет шмеля» </vt:lpstr>
      <vt:lpstr>Сравнение трех композиций </vt:lpstr>
      <vt:lpstr>Отношение к прослуженной музыке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Андреевич Римский-Ко́рсаков «Полет шмеля» в трех вариантах</dc:title>
  <dc:creator>Admin</dc:creator>
  <cp:lastModifiedBy>Admin</cp:lastModifiedBy>
  <cp:revision>10</cp:revision>
  <dcterms:created xsi:type="dcterms:W3CDTF">2019-01-19T12:01:51Z</dcterms:created>
  <dcterms:modified xsi:type="dcterms:W3CDTF">2019-01-19T14:41:46Z</dcterms:modified>
</cp:coreProperties>
</file>