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0" r:id="rId3"/>
    <p:sldId id="259" r:id="rId4"/>
    <p:sldId id="256" r:id="rId5"/>
    <p:sldId id="257" r:id="rId6"/>
    <p:sldId id="268" r:id="rId7"/>
    <p:sldId id="26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7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commons.wikimedia.org/wiki/File:Rimski_korsakov_birthplace.jpg?uselang=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eitmotofsGvidon.png?uselang=ru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28794" y="525982"/>
            <a:ext cx="5904488" cy="133518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Николай Андреевич Римский- Корсаков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4290" y="4473772"/>
            <a:ext cx="4249667" cy="108545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Работу выполнил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Иван Тимошин ученик 9г класса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Гимназии №3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ÐÐ°ÑÑÐ¸Ð½ÐºÐ¸ Ð¿Ð¾ Ð·Ð°Ð¿ÑÐ¾ÑÑ ÐºÐ¾Ð¼Ð¿Ð¾Ð·Ð¸ÑÐ¾Ñ ÑÐ¸Ð¼ÑÐºÐ¸Ð¹-ÐºÐ¾ÑÑÐ°ÐºÐ¾Ð² ÑÐ¾Ñ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45" y="0"/>
            <a:ext cx="5772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59" y="2542674"/>
            <a:ext cx="2299970" cy="199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-1"/>
            <a:ext cx="3810000" cy="494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209" y="441744"/>
            <a:ext cx="9071172" cy="6284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«Полёт шмеля» известен благодаря предельно быстрому 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темпу исполнения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 непрерывной последовательности шестнадцатых нот, при которой основной трудностью для музыканта является не высота или диапазон звуков, а чисто физическое умение исполнять ноты с высокой скоростью.</a:t>
            </a:r>
            <a:endParaRPr lang="ru-RU" sz="20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оригинальной версии оперы особенно быстро исполняемые отрывки распределялись между двумя скрипачами в тандеме; спустя век после написания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«Полёт» стал классической демонстрацией возможностей для солирующего виртуоза (вне зависимости от того, используют он скрипку или какой-нибудь другой музыкальный инструмент) и благодаря этому является самым известным в мире произведением композитора.</a:t>
            </a:r>
            <a:endParaRPr lang="ru-RU" sz="1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Рекорды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скорости</a:t>
            </a:r>
            <a:endParaRPr lang="ru-RU" sz="1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2002 году гитарист-виртуоз Виктор Зинчук был занесён в Книгу рекордов Гиннесса, как музыкант, исполнивший этот музыкальный фрагмент в рекордном темпе — 270 ударов в минуту или 20 нот за секунду.</a:t>
            </a:r>
            <a:endParaRPr lang="ru-RU" sz="1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Бразильский рок-гитарист </a:t>
            </a:r>
            <a:r>
              <a:rPr lang="ru-RU" sz="16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Тьяго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Делла Вега в 2008 году поставил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рекорд</a:t>
            </a:r>
            <a:r>
              <a:rPr lang="ru-RU" sz="1600" baseline="30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самого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быстрого исполнения «Полёта шмеля» на гитаре — со скоростью 320 ударов в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минуту.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Рекорд внесён в книгу рекордов Гиннеса.</a:t>
            </a:r>
            <a:endParaRPr lang="ru-RU" sz="1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2008 году немецко-американский скрипач-виртуоз Дэвид </a:t>
            </a:r>
            <a:r>
              <a:rPr lang="ru-RU" sz="16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Гарретт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попал в Книгу рекордов Гиннесса, исполнив "Полет шмеля" за 1 минуту 6,52 секунды.</a:t>
            </a:r>
            <a:endParaRPr lang="ru-RU" sz="16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октябре 2010 года скрипач Оливер Льюис (</a:t>
            </a:r>
            <a:r>
              <a:rPr lang="ru-RU" sz="16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Oliver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Lewis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поставил новый рекорд исполнения «Полёта шмеля» — 1 минута 3,356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секунд.</a:t>
            </a:r>
            <a:endParaRPr lang="ru-RU" sz="160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6779" y="239907"/>
            <a:ext cx="6096000" cy="42927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Весной 2011 года американец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Taylor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Licks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установил новый рекорд, сыграв «Полет шмеля» в темпе 600 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ноябре 2011 года 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Тьяго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Делла Вега вновь побил рекорд, сыграв «Полёт шмеля» в темпе 750 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марте 2012 года Тейлор Стерлинг исполнил «Полёт шмеля» со скоростью 999 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сентябре 2012 года 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Дэниел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Химбаух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установил новую планку скорости — 1300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исполнение произведения с такой скоростью у него ушло менее 10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секунд.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декабре 2015 года 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Дэниел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Химбаух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побил свой же рекорд по скорости, исполнив «Полет шмеля» со скоростью 2000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bpm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1773" y="354343"/>
            <a:ext cx="8464269" cy="5429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500"/>
              </a:lnSpc>
              <a:spcAft>
                <a:spcPts val="18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Достаточно побывать в Тихвине, чтобы сразу понять, откуда что взялось. Сохранился дом, в котором родился Римский-Корсаков.</a:t>
            </a:r>
            <a:endPara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Мохнатый шмель уткнулся мне в ногу, потерял равновесие и рухнул на землю. Но тут же очухался и улетел. Шуму от него было, как от вертолета.</a:t>
            </a:r>
            <a:b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Невольно вспомнилось: «Мохнатый шмель на душистый хмель…» Но нет, пожалуй, это не про него. Слишком уж меланхоличная мелодия. А вот «Полет шмеля» - это в точку. Тем более у Николая Андреевича, тихвинского уроженца, было вдоволь возможностей понаблюдать за мощным маленьким насекомым.</a:t>
            </a:r>
            <a:b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Невероятно, но факт: Римский-Корсаков в молодые годы совершенно не помышлял о музыкальной карьере. Он видел себя покорителем морей, мечтал о дальних странствиях. И ему было с кого брать пример. Старший брат – Воин Андреевич, к моменту рождения Ники, как сразу окрестили младшего любимца в семье, уже заканчивал Морской корпус. Позже брат станет известным мореплавателем, гидрографом, адмиралом. Именем Воина Андреевича Римского-Корсакова назовут острова в Японском море!</a:t>
            </a:r>
            <a:b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5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99" y="8021"/>
            <a:ext cx="12293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861" y="3008998"/>
            <a:ext cx="87555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К счастью, композиторский гений прорвался. Свою первую оперу «Садко» Николай Римский-Корсаков написал через год после своей первой «кругосветки».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В произведениях Римского-Корсакова музыкой буквально нарисованы и морские странствия, и древнерусские города – с их белокаменными стенами и золотыми куполами, и конечно, произведения композитора буквально впитали все звуки и шорохи родной природы.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В рейтингах самых-самых популярных мировых шедевров классической музыки неизменно присутствует произведение «Полет шмеля».</a:t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2" descr="ÐÐ°ÑÑÐ¸Ð½ÐºÐ¸ Ð¿Ð¾ Ð·Ð°Ð¿ÑÐ¾ÑÑ Ð°Ð½Ð¸Ð¼Ð¸ÑÐ¾Ð²Ð°Ð½Ð½ÑÐµ Ð¾ÑÐºÑÑÑÐºÐ¸ Ð¿ÑÐ¸ÑÐ¾Ð´Ð° Ð¿ÑÐµÐ»Ñ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052" y="5839296"/>
            <a:ext cx="920686" cy="7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37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69"/>
            <a:ext cx="10668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1111" y="38907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3776" y="-2354874"/>
            <a:ext cx="10146186" cy="25118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61673" y="2668733"/>
            <a:ext cx="10144654" cy="5333844"/>
          </a:xfrm>
        </p:spPr>
        <p:txBody>
          <a:bodyPr/>
          <a:lstStyle/>
          <a:p>
            <a:r>
              <a:rPr lang="ru-RU" dirty="0" smtClean="0"/>
              <a:t>Я прослушал три версии произведения. Все три мне очень понравились. Первая версия- это классическое оркестровое исполнение произведения. К этому исполнению мы уже привыкли.</a:t>
            </a:r>
          </a:p>
          <a:p>
            <a:r>
              <a:rPr lang="ru-RU" dirty="0"/>
              <a:t> В</a:t>
            </a:r>
            <a:r>
              <a:rPr lang="ru-RU" dirty="0" smtClean="0"/>
              <a:t>торая версия мне никак не могла не понравиться. Так как я сам играю на фортепиано, закончил музыкальную школу по этому инструменту. Очень люблю играть , выступаю на различных конкурсах. Фортепианное исполнение мне наиболее близко.</a:t>
            </a:r>
          </a:p>
          <a:p>
            <a:r>
              <a:rPr lang="ru-RU" dirty="0" smtClean="0"/>
              <a:t>Третья версия мне тоже очень понравилась. Я очень люблю слушать и исполнять вокализы. Это переложение «Полета шмеля» для голоса очень интересно звучит. Мне понравилась аранжировка. Я пою в образцовом ансамбле «Ровесницы» И мне очень хотелось бы исполнить когда-нибудь это произведение.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91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909" y="3001450"/>
            <a:ext cx="10146186" cy="25118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06" y="0"/>
            <a:ext cx="488453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338" y="408323"/>
            <a:ext cx="7428489" cy="1293028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93" y="408323"/>
            <a:ext cx="11295807" cy="6449677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err="1">
                <a:solidFill>
                  <a:srgbClr val="FFFF00"/>
                </a:solidFill>
              </a:rPr>
              <a:t>Никола́й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Андре́евич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Ри́мский-Корсаков</a:t>
            </a:r>
            <a:r>
              <a:rPr lang="ru-RU" dirty="0">
                <a:solidFill>
                  <a:srgbClr val="FFFF00"/>
                </a:solidFill>
              </a:rPr>
              <a:t> </a:t>
            </a:r>
            <a:r>
              <a:rPr lang="ru-RU" dirty="0" smtClean="0">
                <a:solidFill>
                  <a:srgbClr val="FFFF00"/>
                </a:solidFill>
              </a:rPr>
              <a:t>-(6</a:t>
            </a:r>
            <a:r>
              <a:rPr lang="ru-RU" dirty="0">
                <a:solidFill>
                  <a:srgbClr val="FFFF00"/>
                </a:solidFill>
              </a:rPr>
              <a:t> марта 1844, Тихвин — 8  июня 1908, усадьба 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FF00"/>
                </a:solidFill>
              </a:rPr>
              <a:t>Любенск</a:t>
            </a:r>
            <a:r>
              <a:rPr lang="ru-RU" dirty="0">
                <a:solidFill>
                  <a:srgbClr val="FFFF00"/>
                </a:solidFill>
              </a:rPr>
              <a:t>, Санкт-Петербургская губерния) — русский композитор, педагог, дирижёр,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общественный </a:t>
            </a:r>
            <a:r>
              <a:rPr lang="ru-RU" dirty="0">
                <a:solidFill>
                  <a:srgbClr val="FFFF00"/>
                </a:solidFill>
              </a:rPr>
              <a:t>деятель, музыкальный критик;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участник </a:t>
            </a:r>
            <a:r>
              <a:rPr lang="ru-RU" dirty="0">
                <a:solidFill>
                  <a:srgbClr val="FFFF00"/>
                </a:solidFill>
              </a:rPr>
              <a:t>«Могучей кучки». Среди его </a:t>
            </a:r>
            <a:r>
              <a:rPr lang="ru-RU" dirty="0" smtClean="0">
                <a:solidFill>
                  <a:srgbClr val="FFFF00"/>
                </a:solidFill>
              </a:rPr>
              <a:t>сочинений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 — 15 опер, 3 симфонии, симфонические 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произведения</a:t>
            </a:r>
            <a:r>
              <a:rPr lang="ru-RU" dirty="0">
                <a:solidFill>
                  <a:srgbClr val="FFFF00"/>
                </a:solidFill>
              </a:rPr>
              <a:t>, инструментальные концерты</a:t>
            </a:r>
            <a:r>
              <a:rPr lang="ru-RU" dirty="0" smtClean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 кантаты,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камерно-инструментальная</a:t>
            </a:r>
            <a:r>
              <a:rPr lang="ru-RU" dirty="0">
                <a:solidFill>
                  <a:srgbClr val="FFFF00"/>
                </a:solidFill>
              </a:rPr>
              <a:t>, вокальная и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духовная </a:t>
            </a:r>
            <a:r>
              <a:rPr lang="ru-RU" dirty="0">
                <a:solidFill>
                  <a:srgbClr val="FFFF00"/>
                </a:solidFill>
              </a:rPr>
              <a:t>музыка. </a:t>
            </a:r>
          </a:p>
        </p:txBody>
      </p:sp>
    </p:spTree>
    <p:extLst>
      <p:ext uri="{BB962C8B-B14F-4D97-AF65-F5344CB8AC3E}">
        <p14:creationId xmlns:p14="http://schemas.microsoft.com/office/powerpoint/2010/main" val="28160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upload.wikimedia.org/wikipedia/commons/thumb/d/d9/Rimski_korsakov_birthplace.jpg/270px-Rimski_korsakov_birthplace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759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33" y="155367"/>
            <a:ext cx="10820400" cy="40241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Родился в городе </a:t>
            </a:r>
            <a:r>
              <a:rPr lang="ru-RU" dirty="0" smtClean="0">
                <a:solidFill>
                  <a:srgbClr val="FFFF00"/>
                </a:solidFill>
              </a:rPr>
              <a:t>Тихвине</a:t>
            </a:r>
            <a:r>
              <a:rPr lang="ru-RU" dirty="0">
                <a:solidFill>
                  <a:srgbClr val="FFFF00"/>
                </a:solidFill>
              </a:rPr>
              <a:t> Новгородской губернии в дворянской семье Римских-Корсаковых, известной своими традициями службы на флоте. Семейный дом находился на берегу реки </a:t>
            </a:r>
            <a:r>
              <a:rPr lang="ru-RU" dirty="0" err="1">
                <a:solidFill>
                  <a:srgbClr val="FFFF00"/>
                </a:solidFill>
              </a:rPr>
              <a:t>Тихвинки</a:t>
            </a:r>
            <a:r>
              <a:rPr lang="ru-RU" dirty="0">
                <a:solidFill>
                  <a:srgbClr val="FFFF00"/>
                </a:solidFill>
              </a:rPr>
              <a:t>, напротив Богородичного </a:t>
            </a:r>
            <a:r>
              <a:rPr lang="ru-RU" dirty="0" smtClean="0">
                <a:solidFill>
                  <a:srgbClr val="FFFF00"/>
                </a:solidFill>
              </a:rPr>
              <a:t>Успенского монастыря</a:t>
            </a:r>
            <a:r>
              <a:rPr lang="ru-RU" dirty="0">
                <a:solidFill>
                  <a:srgbClr val="FFFF00"/>
                </a:solidFill>
              </a:rPr>
              <a:t>. Отец композитора, Андрей Петрович </a:t>
            </a:r>
            <a:r>
              <a:rPr lang="ru-RU" dirty="0" smtClean="0">
                <a:solidFill>
                  <a:srgbClr val="FFFF00"/>
                </a:solidFill>
              </a:rPr>
              <a:t>Римский-Корсаков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(1784—1862</a:t>
            </a:r>
            <a:r>
              <a:rPr lang="ru-RU" dirty="0">
                <a:solidFill>
                  <a:srgbClr val="FFFF00"/>
                </a:solidFill>
              </a:rPr>
              <a:t>), служил некоторое время новгородским вице-губернатором, а затем — волынским гражданским губернатором; мать, Софья Васильевна, была дочерью крепостной крестьянки и богатого помещика Василия Фёдоровича </a:t>
            </a:r>
            <a:r>
              <a:rPr lang="ru-RU" dirty="0" err="1">
                <a:solidFill>
                  <a:srgbClr val="FFFF00"/>
                </a:solidFill>
              </a:rPr>
              <a:t>Скарятина</a:t>
            </a:r>
            <a:r>
              <a:rPr lang="ru-RU" dirty="0">
                <a:solidFill>
                  <a:srgbClr val="FFFF00"/>
                </a:solidFill>
              </a:rPr>
              <a:t> (брат Я. Ф. </a:t>
            </a:r>
            <a:r>
              <a:rPr lang="ru-RU" dirty="0" err="1">
                <a:solidFill>
                  <a:srgbClr val="FFFF00"/>
                </a:solidFill>
              </a:rPr>
              <a:t>Скарятина</a:t>
            </a:r>
            <a:r>
              <a:rPr lang="ru-RU" dirty="0">
                <a:solidFill>
                  <a:srgbClr val="FFFF00"/>
                </a:solidFill>
              </a:rPr>
              <a:t>). В воспоминаниях о матери композитор отмечал: «Воспитание она получила, по тогдашним понятиям, хорошее. Она отлично владела французским языком, умела играть на рояле и в юности усвоила всё, что полагалось на долю барышни в богатой семье </a:t>
            </a:r>
            <a:r>
              <a:rPr lang="ru-RU" dirty="0" err="1">
                <a:solidFill>
                  <a:srgbClr val="FFFF00"/>
                </a:solidFill>
              </a:rPr>
              <a:t>александровского</a:t>
            </a:r>
            <a:r>
              <a:rPr lang="ru-RU" dirty="0">
                <a:solidFill>
                  <a:srgbClr val="FFFF00"/>
                </a:solidFill>
              </a:rPr>
              <a:t> времени</a:t>
            </a:r>
            <a:r>
              <a:rPr lang="ru-RU" dirty="0" smtClean="0">
                <a:solidFill>
                  <a:srgbClr val="FFFF00"/>
                </a:solidFill>
              </a:rPr>
              <a:t>». </a:t>
            </a:r>
            <a:r>
              <a:rPr lang="ru-RU" dirty="0">
                <a:solidFill>
                  <a:srgbClr val="FFFF00"/>
                </a:solidFill>
              </a:rPr>
              <a:t>Сильное влияние на будущего композитора оказал его старший брат, Воин Андреевич, морской офицер и будущий контр-адмирал.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0142" y="4974337"/>
            <a:ext cx="3413691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8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Дом, где родился композитор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50" y="0"/>
            <a:ext cx="511482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736" y="167276"/>
            <a:ext cx="8383349" cy="663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6 лет началось его домашнее обучение, в том числе и игре на фортепиано, однако в сравнении с книгами, музыка производила на него меньшее впечатление: из последней ему больше нравилась церковная музыка, а также русские народные песни. В 11 лет он начал сочинять свои первые музыкальные </a:t>
            </a:r>
            <a:r>
              <a:rPr lang="ru-RU" sz="20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произведения.</a:t>
            </a:r>
            <a:endParaRPr lang="ru-RU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1856 году отец отдал мечтавшего о путешествиях Николая в Морской кадетский корпус. В 1858 году у будущего композитора появилось настоящее увлечение музыкой: он познакомился с операми </a:t>
            </a:r>
            <a:r>
              <a:rPr lang="ru-RU" sz="20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Россини,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фон Вебера, но особенно его поразили «Роберт-Дьявол» </a:t>
            </a:r>
            <a:r>
              <a:rPr lang="ru-RU" sz="2000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Джакомо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Мейербера и произведения Михаила Ивановича Глинки — «Жизнь за царя», «Руслан и Людмила». Затем появился интерес к музыке Бетховена (его восхищала «Пасторальная симфония» композитора), Моцарта и Мендельсона. «Я был 16-летний ребёнок, страстно любивший музыку и игравший в </a:t>
            </a:r>
            <a:endParaRPr lang="ru-RU" sz="2000" dirty="0" smtClean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неё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 — вспоминал он позднее. Чувствуя необходимость </a:t>
            </a:r>
            <a:endParaRPr lang="ru-RU" sz="2000" dirty="0" smtClean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получить более 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серьёзное музыкальное образование, с осени 1859 года Николай начал брать уроки у пианиста Ф. А. </a:t>
            </a:r>
            <a:r>
              <a:rPr lang="ru-RU" sz="2000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Канилле</a:t>
            </a:r>
            <a:r>
              <a:rPr lang="ru-RU" sz="20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14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79" y="1"/>
            <a:ext cx="6104021" cy="64248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832" y="211317"/>
            <a:ext cx="8472361" cy="6657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1862 году умер отец, и семья Римских-Корсаковых переехала в Санкт-Петербург. В том же году благодаря Фёдору </a:t>
            </a:r>
            <a:r>
              <a:rPr lang="ru-RU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Канилле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Николай познакомился с композитором </a:t>
            </a:r>
            <a:r>
              <a:rPr lang="ru-RU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Милием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Балакиревым и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стал членом его </a:t>
            </a:r>
            <a:r>
              <a:rPr lang="ru-RU" dirty="0" err="1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кружка,что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оказало решающее воздействие на формирование его личности 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эстетических взглядов. В то время в </a:t>
            </a:r>
            <a:r>
              <a:rPr lang="ru-RU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Балакиревский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кружок, 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позднее стал называться «Могучая кучка», помимо его главы Балакирева и самого Римского-Корсакова, входили Ц. А. Кюи и М. П. Мусоргский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Балакирев руководил работой более молодых коллег и не только подсказывал верные композиторские решения для создаваемых ими сочинений, но и помогал с инструментовкой.</a:t>
            </a:r>
            <a:endParaRPr lang="ru-RU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влиянием и руководством </a:t>
            </a:r>
            <a:r>
              <a:rPr lang="ru-RU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Милия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Алексеевича было </a:t>
            </a:r>
            <a:endParaRPr lang="ru-RU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начато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первое крупное сочинение Римского-Корсакова 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Первая симфония. По словам самого композитора, эскизы </a:t>
            </a:r>
            <a:endParaRPr lang="ru-RU" dirty="0" smtClean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начала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симфонии существовали ещё в годы его обучения 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Канилле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однако серьёзная работа над сочинением </a:t>
            </a:r>
            <a:endParaRPr lang="ru-RU" dirty="0" smtClean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развернулась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лишь в 1861—1862 годах — и «к маю 1862 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часть, скерцо и финал симфонии были мною 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сочинены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кое-как оркестрованы».</a:t>
            </a:r>
            <a:endParaRPr lang="ru-RU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996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3749" y="366634"/>
            <a:ext cx="12111080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>
              <a:lnSpc>
                <a:spcPct val="107000"/>
              </a:lnSpc>
              <a:spcAft>
                <a:spcPts val="1350"/>
              </a:spcAft>
            </a:pP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Симфоническое творчество Римского-Корсакова в сравнении с оперным не столь масштабно и многообразно. Однако и в эту область он внёс яркий и своеобразный вклад. Основное направление симфонизма определяют общие принципы эстетики Римского-Корсакова, а также глубокая и органическая связь с традициями Глинки, усвоение опыта Балакирева и отчасти западно-европейских романтиков (Г. Берлиоза, Ф. Листа. Две его непрограммные симфонии (1-я и 3-я), несмотря на ряд удачных страниц, не стали крупными творческими достижениями автора. Образная конкретность музыкального мышления композитора определила его склонность к программному и жанровому симфонизму. Основные симфонические произведения созданы в 60-е и 80-е гг. 1-я симфония — хронологически наиболее ранний образец русской национальной симфонии. Этапную роль в формировании симфонического стиля композитора сыграли музыкальная картина “Садко” (“эпизод из былины”) и симфоническая сюита “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Антар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Обращение к миру русской народной фантастики и восточной сказочности раскрыло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характернейшие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стороны художественной индивидуальности Римского-Корсакова — его музыкально-живописный дар</a:t>
            </a:r>
            <a:endParaRPr lang="ru-RU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8967"/>
            <a:ext cx="11741544" cy="560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>
              <a:lnSpc>
                <a:spcPct val="107000"/>
              </a:lnSpc>
              <a:spcAft>
                <a:spcPts val="1350"/>
              </a:spcAft>
            </a:pP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Эволюция симфонического творчества в 80-е гг. проявилась главным образом в отказе от детально разработанных “сюжетных” программ, в стремлении к обобщённой передаче содержания и к более прочной опоре на классические приёмы формообразования, к закруглённости и стройности композиции. Новые тенденции обнаруживаются уже в “Сказке”. Предпосланный ей пушкинский текст из пролога к “Руслану и Людмиле” используется не в качестве программы, а как поэтический эпиграф. Значительным произведением этих лет явился концерт для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фортепиаано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оркестром. </a:t>
            </a:r>
            <a:endParaRPr lang="ru-RU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0">
              <a:lnSpc>
                <a:spcPct val="107000"/>
              </a:lnSpc>
              <a:spcAft>
                <a:spcPts val="1350"/>
              </a:spcAft>
            </a:pP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Жанровую и программную линии симфонизма Римского-Корсакова завершают два шедевра — “Испанское каприччио” и “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Шехеразада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Симфоническое творчество Римского-Корсакова дополняют и обогащают оркестровые фрагменты его опер. Часть их вошла в составленные Римским-Корсаковым сюиты из “Снегурочки”, “Млады”, “Ночи перед Рождеством”, “Сказки о царе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“Пана воеводы”. К ним примыкают: музыка к драме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Мея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Псковитянка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(на основе 2-й, неопубликованной редакции оперы), “Ночь на горе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Триглаве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(концертное переложение для оркестра 3-го акта “Млады”) и симфоническая транскрипция Шествия из “Золотого петушка”. С оперной музыкой связаны и немногие в творчестве Римского-Корсакова образы драматического симфонизма: увертюры к операм “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Псковитянка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“Вера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Шелога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“Царская невеста”, эпико-драматический антракт “Сеча при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Керженце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из 3-го акта “Сказания о невидимом граде Китеже и деве </a:t>
            </a:r>
            <a:r>
              <a:rPr lang="ru-RU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Февронии</a:t>
            </a:r>
            <a:r>
              <a:rPr lang="ru-RU" dirty="0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ru-RU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°Ð½Ð¸Ð¼Ð¸ÑÐ¾Ð²Ð°Ð½Ð½ÑÐµ Ð¾ÑÐºÑÑÑÐºÐ¸ Ð¿ÑÐ¸ÑÐ¾Ð´Ð° Ð¿ÑÐµÐ»Ñ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8337"/>
            <a:ext cx="14478000" cy="889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736" y="394110"/>
            <a:ext cx="8820319" cy="656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Полёт шмеля»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1500"/>
              </a:spcAft>
            </a:pP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 то, что мелодия была написана как оркестровая интермедия для оперы «Сказка о царе </a:t>
            </a:r>
            <a:r>
              <a:rPr lang="ru-RU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сейчас её воспринимают скорее как самостоятельное произведение. «Полёт шмеля» очень сложен в исполнении: музыкантам приходится играть его в сумасшедшем темпе, и не каждый артист может с этим справиться. Забавно, что сам Римский-Корсаков не включил отрывок в оркестровую сюиту для концертов, да и словосочетание «Полёт шмеля» в своих записях не употреблял — оно «приклеилось» к мелодии, под которую происходит путешествие героя, позднее.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Полёт шмеля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 — оркестровая интермедия, написанная 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Николаем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Римским-Корсаковым для его оперы «Сказка о царе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сочинённой в 1899—1900 годах. Интермедией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заканчивается третий акт,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котором Лебедь-птица обращает князя </a:t>
            </a:r>
            <a:r>
              <a:rPr lang="ru-RU" sz="20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Гвидона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 шмеля,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он мог 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слетать к своему отцу (который не знает, что </a:t>
            </a:r>
            <a:r>
              <a:rPr lang="ru-RU" sz="2000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Гвидон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жив).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первой части интермедии имеется вокальная партия Лебедь-птицы, однако вокальная часть нередко при исполнении опускается, а виртуозная часть интермедии исполняется как отдельная оркестровая миниатюра.</a:t>
            </a:r>
            <a:endParaRPr lang="ru-RU" sz="2000" dirty="0">
              <a:solidFill>
                <a:schemeClr val="tx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61" y="-1"/>
            <a:ext cx="7382339" cy="3986463"/>
          </a:xfrm>
          <a:prstGeom prst="rect">
            <a:avLst/>
          </a:prstGeom>
        </p:spPr>
      </p:pic>
      <p:pic>
        <p:nvPicPr>
          <p:cNvPr id="4" name="Рисунок 3" descr="LeitmotofsGvidon.pn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7" y="427192"/>
            <a:ext cx="416052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181955" y="3510464"/>
            <a:ext cx="6096000" cy="29134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Хотя словосочетание «Полёт шмеля» не упоминается в нотном издании, за интерлюдией закрепилось именно это название. По воле случая этот музыкальный отрывок не вошёл в оркестровую 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сюиту,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которую композитор извлёк из оперы для концертов.</a:t>
            </a:r>
            <a:endParaRPr lang="ru-RU" sz="20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Знатоки оперы могут узнать два лейтмотива, использованных в «Полёте», которые ранее в опере сопровождали появление князя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Гвидона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Вот их музыкальная нотация:</a:t>
            </a:r>
            <a:endParaRPr lang="ru-RU" sz="200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13" y="3510464"/>
            <a:ext cx="25622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219</TotalTime>
  <Words>723</Words>
  <Application>Microsoft Office PowerPoint</Application>
  <PresentationFormat>Широкоэкранный</PresentationFormat>
  <Paragraphs>57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Georgia</vt:lpstr>
      <vt:lpstr>Symbol</vt:lpstr>
      <vt:lpstr>Times New Roman</vt:lpstr>
      <vt:lpstr>Verdana</vt:lpstr>
      <vt:lpstr>След самолета</vt:lpstr>
      <vt:lpstr>Николай Андреевич Римский- Корсаков</vt:lpstr>
      <vt:lpstr>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А</dc:title>
  <dc:creator>Пользователь Windows</dc:creator>
  <cp:lastModifiedBy>Пользователь Windows</cp:lastModifiedBy>
  <cp:revision>17</cp:revision>
  <dcterms:created xsi:type="dcterms:W3CDTF">2019-01-07T10:00:03Z</dcterms:created>
  <dcterms:modified xsi:type="dcterms:W3CDTF">2019-01-13T08:26:29Z</dcterms:modified>
</cp:coreProperties>
</file>