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0" r:id="rId4"/>
    <p:sldId id="261" r:id="rId5"/>
    <p:sldId id="258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2204864"/>
            <a:ext cx="4343400" cy="1440160"/>
          </a:xfrm>
        </p:spPr>
        <p:txBody>
          <a:bodyPr>
            <a:noAutofit/>
          </a:bodyPr>
          <a:lstStyle/>
          <a:p>
            <a:r>
              <a:rPr lang="ru-RU" sz="2400" i="1" dirty="0"/>
              <a:t>Дистанционная олимпиада по музыке 8-9 классы 2 тур </a:t>
            </a:r>
            <a:r>
              <a:rPr lang="ru-RU" sz="2400" i="1" dirty="0" smtClean="0"/>
              <a:t>2018-2019</a:t>
            </a:r>
            <a:r>
              <a:rPr lang="en-US" sz="2400" i="1" dirty="0"/>
              <a:t>.</a:t>
            </a:r>
            <a:endParaRPr lang="ru-RU" sz="24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002060"/>
                </a:solidFill>
              </a:rPr>
              <a:t>Выполнила работу</a:t>
            </a:r>
            <a:r>
              <a:rPr lang="ru-RU" i="1" dirty="0" smtClean="0"/>
              <a:t>: </a:t>
            </a:r>
            <a:r>
              <a:rPr lang="ru-RU" i="1" dirty="0" err="1" smtClean="0"/>
              <a:t>Равилова</a:t>
            </a:r>
            <a:r>
              <a:rPr lang="ru-RU" i="1" dirty="0" smtClean="0"/>
              <a:t> </a:t>
            </a:r>
            <a:r>
              <a:rPr lang="ru-RU" i="1" dirty="0" err="1" smtClean="0"/>
              <a:t>Руниза</a:t>
            </a:r>
            <a:r>
              <a:rPr lang="ru-RU" i="1" dirty="0" smtClean="0"/>
              <a:t> Руслановна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583229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157592" cy="100811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700" i="1" dirty="0" smtClean="0">
                <a:solidFill>
                  <a:schemeClr val="accent5"/>
                </a:solidFill>
              </a:rPr>
              <a:t>1. Краткий обзор оперного творчества композитора…</a:t>
            </a:r>
            <a:r>
              <a:rPr lang="ru-RU" sz="2700" i="1" dirty="0">
                <a:solidFill>
                  <a:schemeClr val="accent5"/>
                </a:solidFill>
              </a:rPr>
              <a:t/>
            </a:r>
            <a:br>
              <a:rPr lang="ru-RU" sz="2700" i="1" dirty="0">
                <a:solidFill>
                  <a:schemeClr val="accent5"/>
                </a:solidFill>
              </a:rPr>
            </a:br>
            <a:endParaRPr lang="ru-RU" sz="2700" i="1" dirty="0">
              <a:solidFill>
                <a:schemeClr val="accent5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i="1" dirty="0"/>
              <a:t>Оперы Римского-Корсакова весьма различны по содержанию и художественному облику, по своим формам и музыкальной драматургии. У него есть исторические, сказочные, лирико-драматические, лирико-комедийные, сатирические, лирико-психологические оперы. Монументальные оперные полотна и одноактные камерные оперы. Большая часть написана на русские </a:t>
            </a:r>
            <a:r>
              <a:rPr lang="ru-RU" i="1" dirty="0" smtClean="0"/>
              <a:t>сюжет Главный </a:t>
            </a:r>
            <a:r>
              <a:rPr lang="ru-RU" i="1" dirty="0"/>
              <a:t>принцип оперной поэтики Римского-Корсакова – это деление происходящего на </a:t>
            </a:r>
            <a:r>
              <a:rPr lang="ru-RU" i="1" dirty="0" err="1"/>
              <a:t>двоемирие</a:t>
            </a:r>
            <a:r>
              <a:rPr lang="ru-RU" i="1" dirty="0"/>
              <a:t>:</a:t>
            </a:r>
          </a:p>
          <a:p>
            <a:endParaRPr lang="ru-RU" i="1" dirty="0"/>
          </a:p>
          <a:p>
            <a:r>
              <a:rPr lang="ru-RU" i="1" dirty="0"/>
              <a:t>- быта и фантастики;</a:t>
            </a:r>
          </a:p>
          <a:p>
            <a:endParaRPr lang="ru-RU" i="1" dirty="0"/>
          </a:p>
          <a:p>
            <a:r>
              <a:rPr lang="ru-RU" i="1" dirty="0"/>
              <a:t>- человеческого и природного;</a:t>
            </a:r>
          </a:p>
          <a:p>
            <a:endParaRPr lang="ru-RU" i="1" dirty="0"/>
          </a:p>
          <a:p>
            <a:r>
              <a:rPr lang="ru-RU" i="1" dirty="0"/>
              <a:t>- добра и зла, света и мрака;</a:t>
            </a:r>
          </a:p>
          <a:p>
            <a:endParaRPr lang="ru-RU" i="1" dirty="0"/>
          </a:p>
          <a:p>
            <a:r>
              <a:rPr lang="ru-RU" i="1" dirty="0"/>
              <a:t>- язычества и </a:t>
            </a:r>
            <a:r>
              <a:rPr lang="ru-RU" i="1" dirty="0" smtClean="0"/>
              <a:t>христианства.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7354329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2</a:t>
            </a:r>
            <a:r>
              <a:rPr lang="ru-RU" i="1" dirty="0" smtClean="0"/>
              <a:t>. История создания прослушанного произведения</a:t>
            </a:r>
            <a:r>
              <a:rPr lang="ru-RU" dirty="0" smtClean="0"/>
              <a:t>… 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«</a:t>
            </a:r>
            <a:r>
              <a:rPr lang="ru-RU" i="1" dirty="0"/>
              <a:t>Полёт шмеля» — оркестровая интермедия, написанная Николаем Римским-Корсаковым для его оперы «Сказка о царе </a:t>
            </a:r>
            <a:r>
              <a:rPr lang="ru-RU" i="1" dirty="0" err="1"/>
              <a:t>Салтане</a:t>
            </a:r>
            <a:r>
              <a:rPr lang="ru-RU" i="1" dirty="0"/>
              <a:t>», </a:t>
            </a:r>
            <a:r>
              <a:rPr lang="ru-RU" i="1" dirty="0" smtClean="0"/>
              <a:t>сочинённой </a:t>
            </a:r>
            <a:r>
              <a:rPr lang="ru-RU" i="1" dirty="0"/>
              <a:t>в 1899—1900 годах. «Полёт шмеля» известен благодаря предельно быстрому темпу исполнения практически непрерывной последовательности шестнадцатых нот, при которой основной трудностью для музыканта является не высота или диапазон звуков, а чисто физическое умение исполнять ноты с высокой скоростью. «Полёт шмеля» очень сложен в исполнении: музыкантам приходится играть его в сумасшедшем темпе, и не каждый артист может с этим справиться. Забавно, что сам Римский-Корсаков не включил отрывок в оркестровую сюиту для концертов, да и словосочетание «Полёт шмеля» в своих записях не употреблял — оно «приклеилось» к мелодии, под которую происходит путешествие героя, позднее.</a:t>
            </a:r>
          </a:p>
        </p:txBody>
      </p:sp>
    </p:spTree>
    <p:extLst>
      <p:ext uri="{BB962C8B-B14F-4D97-AF65-F5344CB8AC3E}">
        <p14:creationId xmlns:p14="http://schemas.microsoft.com/office/powerpoint/2010/main" val="1542929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3. </a:t>
            </a:r>
            <a:r>
              <a:rPr lang="ru-RU" i="1" dirty="0" smtClean="0"/>
              <a:t>Сравнение трех композиций</a:t>
            </a:r>
            <a:r>
              <a:rPr lang="ru-RU" dirty="0" smtClean="0"/>
              <a:t>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i="1" dirty="0" smtClean="0">
                <a:solidFill>
                  <a:schemeClr val="accent2">
                    <a:lumMod val="75000"/>
                  </a:schemeClr>
                </a:solidFill>
              </a:rPr>
              <a:t>Больше всего мне понравилась 2 композиция , прослушав ее  я действительно вообразила себе полет шмеля</a:t>
            </a:r>
            <a:r>
              <a:rPr lang="ru-RU" sz="3200" i="1" dirty="0">
                <a:solidFill>
                  <a:schemeClr val="accent2">
                    <a:lumMod val="75000"/>
                  </a:schemeClr>
                </a:solidFill>
              </a:rPr>
              <a:t>, В ней очень точно показаны звуки лечащего </a:t>
            </a:r>
            <a:r>
              <a:rPr lang="ru-RU" sz="3200" i="1" dirty="0" smtClean="0">
                <a:solidFill>
                  <a:schemeClr val="accent2">
                    <a:lumMod val="75000"/>
                  </a:schemeClr>
                </a:solidFill>
              </a:rPr>
              <a:t>шмеля . Как </a:t>
            </a:r>
            <a:r>
              <a:rPr lang="ru-RU" sz="3200" i="1" dirty="0">
                <a:solidFill>
                  <a:schemeClr val="accent2">
                    <a:lumMod val="75000"/>
                  </a:schemeClr>
                </a:solidFill>
              </a:rPr>
              <a:t>этот шмель летит, </a:t>
            </a:r>
            <a:r>
              <a:rPr lang="ru-RU" sz="3200" i="1" dirty="0" smtClean="0">
                <a:solidFill>
                  <a:schemeClr val="accent2">
                    <a:lumMod val="75000"/>
                  </a:schemeClr>
                </a:solidFill>
              </a:rPr>
              <a:t>извивается , </a:t>
            </a:r>
            <a:r>
              <a:rPr lang="ru-RU" sz="3200" i="1" dirty="0">
                <a:solidFill>
                  <a:schemeClr val="accent2">
                    <a:lumMod val="75000"/>
                  </a:schemeClr>
                </a:solidFill>
              </a:rPr>
              <a:t>мечется ,</a:t>
            </a:r>
            <a:r>
              <a:rPr lang="ru-RU" sz="3200" i="1" dirty="0" smtClean="0">
                <a:solidFill>
                  <a:schemeClr val="accent2">
                    <a:lumMod val="75000"/>
                  </a:schemeClr>
                </a:solidFill>
              </a:rPr>
              <a:t>спешит . Автор </a:t>
            </a:r>
            <a:r>
              <a:rPr lang="ru-RU" sz="3200" i="1" dirty="0">
                <a:solidFill>
                  <a:schemeClr val="accent2">
                    <a:lumMod val="75000"/>
                  </a:schemeClr>
                </a:solidFill>
              </a:rPr>
              <a:t>очень точно описал эти </a:t>
            </a:r>
            <a:r>
              <a:rPr lang="ru-RU" sz="3200" i="1" dirty="0" smtClean="0">
                <a:solidFill>
                  <a:schemeClr val="accent2">
                    <a:lumMod val="75000"/>
                  </a:schemeClr>
                </a:solidFill>
              </a:rPr>
              <a:t>звуки.</a:t>
            </a:r>
          </a:p>
          <a:p>
            <a:r>
              <a:rPr lang="ru-RU" sz="3200" i="1" dirty="0" smtClean="0">
                <a:solidFill>
                  <a:schemeClr val="accent2">
                    <a:lumMod val="75000"/>
                  </a:schemeClr>
                </a:solidFill>
              </a:rPr>
              <a:t>1 и 3  композиции мне так же понравились , но в них не так все точно показано,  как во 2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6743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/>
              <a:t>4. Мое отношение </a:t>
            </a:r>
            <a:r>
              <a:rPr lang="ru-RU" sz="4000" dirty="0"/>
              <a:t>к прослушанной </a:t>
            </a:r>
            <a:r>
              <a:rPr lang="ru-RU" sz="4000" dirty="0" smtClean="0"/>
              <a:t>музыке</a:t>
            </a:r>
            <a:r>
              <a:rPr lang="ru-RU" dirty="0" smtClean="0"/>
              <a:t>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Я в восторге от прослушанной музыки …</a:t>
            </a:r>
          </a:p>
          <a:p>
            <a:r>
              <a:rPr lang="ru-RU" dirty="0" smtClean="0"/>
              <a:t>Маленькая </a:t>
            </a:r>
            <a:r>
              <a:rPr lang="ru-RU" dirty="0"/>
              <a:t>пьеска (звучит 1 минуту), а столько в ней тайн и загадок... Все вместе – тембр, динамика, темп и особая мелодия – создают образ шмеля. Композитор умело использует элементы музыкального языка. Любовь, надежда, радость – вот что передает музыка. Значит, изображая полет шмеля, композитор умело выразил в ней человеческие </a:t>
            </a:r>
            <a:r>
              <a:rPr lang="ru-RU" dirty="0" smtClean="0"/>
              <a:t>чувства . Благодаря этой опере , я поняла , что классическая музыка – это не всегда скучно . Просто нужно вслушиваться в произведение и  только тогда перед вами раскроется прекрасная картинка…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43215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</TotalTime>
  <Words>418</Words>
  <Application>Microsoft Office PowerPoint</Application>
  <PresentationFormat>Экран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Паркет</vt:lpstr>
      <vt:lpstr>Дистанционная олимпиада по музыке 8-9 классы 2 тур 2018-2019.</vt:lpstr>
      <vt:lpstr> 1. Краткий обзор оперного творчества композитора… </vt:lpstr>
      <vt:lpstr>2. История создания прослушанного произведения…   </vt:lpstr>
      <vt:lpstr>3. Сравнение трех композиций…</vt:lpstr>
      <vt:lpstr>4. Мое отношение к прослушанной музыке…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Дистанционная олимпиада по музыке 8-9 классы 2 тур 2018-2019.</dc:title>
  <dc:creator>Руслан</dc:creator>
  <cp:lastModifiedBy>Руслан</cp:lastModifiedBy>
  <cp:revision>6</cp:revision>
  <dcterms:created xsi:type="dcterms:W3CDTF">2019-01-09T10:43:52Z</dcterms:created>
  <dcterms:modified xsi:type="dcterms:W3CDTF">2019-01-09T13:31:43Z</dcterms:modified>
</cp:coreProperties>
</file>