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92695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«полет шмеля» Н.А. Римский -Корсаков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3886200"/>
            <a:ext cx="3744416" cy="256713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Выполнила: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Максимова Алина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33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98072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Николай Андреевич Римский-Корсаков ( 1844-1908)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280920" cy="51125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Русский композитор, общественный деятель, дирижер, педагог . Служил на флоте. В 6 лет начал домашнее обучение, в том числе и игру на фортепиано. Одна из его произведений «Полет шмеля» из оперы «Сказка о царе </a:t>
            </a:r>
            <a:r>
              <a:rPr lang="ru-RU" sz="3600" dirty="0" err="1" smtClean="0">
                <a:solidFill>
                  <a:schemeClr val="tx1"/>
                </a:solidFill>
              </a:rPr>
              <a:t>Салтане</a:t>
            </a:r>
            <a:r>
              <a:rPr lang="ru-RU" sz="3600" dirty="0" smtClean="0">
                <a:solidFill>
                  <a:schemeClr val="tx1"/>
                </a:solidFill>
              </a:rPr>
              <a:t> » , который надо будет анализировать.</a:t>
            </a:r>
          </a:p>
        </p:txBody>
      </p:sp>
    </p:spTree>
    <p:extLst>
      <p:ext uri="{BB962C8B-B14F-4D97-AF65-F5344CB8AC3E}">
        <p14:creationId xmlns:p14="http://schemas.microsoft.com/office/powerpoint/2010/main" val="427834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16633"/>
            <a:ext cx="8712968" cy="72007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История создания произведения: «полет шмеля»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196752"/>
            <a:ext cx="7848872" cy="444204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Полет шмеля - оркестровая интермедия из оперы «Сказка о царе </a:t>
            </a:r>
            <a:r>
              <a:rPr lang="ru-RU" dirty="0" err="1" smtClean="0">
                <a:solidFill>
                  <a:schemeClr val="tx1"/>
                </a:solidFill>
              </a:rPr>
              <a:t>Салтане</a:t>
            </a:r>
            <a:r>
              <a:rPr lang="ru-RU" dirty="0" smtClean="0">
                <a:solidFill>
                  <a:schemeClr val="tx1"/>
                </a:solidFill>
              </a:rPr>
              <a:t>», сочиненная в 1899-1900 годах.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 Полет шмеля» - это момент , когда </a:t>
            </a:r>
            <a:r>
              <a:rPr lang="ru-RU" dirty="0" err="1" smtClean="0">
                <a:solidFill>
                  <a:schemeClr val="tx1"/>
                </a:solidFill>
              </a:rPr>
              <a:t>Гвидона</a:t>
            </a:r>
            <a:r>
              <a:rPr lang="ru-RU" dirty="0" smtClean="0">
                <a:solidFill>
                  <a:schemeClr val="tx1"/>
                </a:solidFill>
              </a:rPr>
              <a:t> превращают в шмеля Царевна-Лебедь , и </a:t>
            </a:r>
            <a:r>
              <a:rPr lang="ru-RU" dirty="0" err="1" smtClean="0">
                <a:solidFill>
                  <a:schemeClr val="tx1"/>
                </a:solidFill>
              </a:rPr>
              <a:t>Гвидон</a:t>
            </a:r>
            <a:r>
              <a:rPr lang="ru-RU" dirty="0" smtClean="0">
                <a:solidFill>
                  <a:schemeClr val="tx1"/>
                </a:solidFill>
              </a:rPr>
              <a:t> летит поведать своего отца.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17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9807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Сравнение трех композиций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344816" cy="5400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Из трех данных композиций мне больше всего понравилась третья, так как она очень не обычная и очень трудная в исполнении. Не каждая группа певцов сумеет так. Меня это просто поразило! Супер!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22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326779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Мне понравилась композиция и олимпиада, которую я решала с удовольствием!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Bahnschrift SemiBold" pitchFamily="34" charset="0"/>
              </a:rPr>
              <a:t>Спасибо за внимание!</a:t>
            </a:r>
            <a:endParaRPr lang="ru-RU" dirty="0">
              <a:solidFill>
                <a:srgbClr val="002060"/>
              </a:solidFill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041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173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«полет шмеля» Н.А. Римский -Корсаков</vt:lpstr>
      <vt:lpstr>Николай Андреевич Римский-Корсаков ( 1844-1908)</vt:lpstr>
      <vt:lpstr>История создания произведения: «полет шмеля»</vt:lpstr>
      <vt:lpstr>Сравнение трех композиций </vt:lpstr>
      <vt:lpstr>Мне понравилась композиция и олимпиада, которую я решала с удовольствием!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«полет шмеля» Н.А. Римский -Корсаков</dc:title>
  <dc:creator>XTreme.ws</dc:creator>
  <cp:lastModifiedBy>XTreme.ws</cp:lastModifiedBy>
  <cp:revision>5</cp:revision>
  <dcterms:created xsi:type="dcterms:W3CDTF">2019-01-09T07:42:28Z</dcterms:created>
  <dcterms:modified xsi:type="dcterms:W3CDTF">2019-01-09T08:56:41Z</dcterms:modified>
</cp:coreProperties>
</file>