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FF"/>
    <a:srgbClr val="00FF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5EE7-93A6-46AC-8AF3-76E87B1FF0B8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7FBF-1401-4F76-BA0C-0C995953A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Живая 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 живой природе относятся животные</a:t>
            </a:r>
            <a:r>
              <a:rPr lang="en-US" dirty="0" smtClean="0"/>
              <a:t>,</a:t>
            </a:r>
            <a:r>
              <a:rPr lang="ru-RU" dirty="0" smtClean="0"/>
              <a:t>растения</a:t>
            </a:r>
            <a:r>
              <a:rPr lang="ru-RU" dirty="0"/>
              <a:t> </a:t>
            </a:r>
            <a:r>
              <a:rPr lang="ru-RU" dirty="0" smtClean="0"/>
              <a:t>и люди</a:t>
            </a:r>
            <a:r>
              <a:rPr lang="en-US" dirty="0" smtClean="0"/>
              <a:t>.</a:t>
            </a:r>
            <a:r>
              <a:rPr lang="ru-RU" dirty="0" smtClean="0"/>
              <a:t>Моя презентация поможет вам узнать живую природу поближе</a:t>
            </a:r>
            <a:r>
              <a:rPr lang="en-US" dirty="0" smtClean="0"/>
              <a:t>.</a:t>
            </a:r>
            <a:r>
              <a:rPr lang="ru-RU" dirty="0" smtClean="0"/>
              <a:t>	Я думаю	что вам понравится!	</a:t>
            </a:r>
            <a:endParaRPr lang="ru-RU" dirty="0"/>
          </a:p>
        </p:txBody>
      </p:sp>
    </p:spTree>
  </p:cSld>
  <p:clrMapOvr>
    <a:masterClrMapping/>
  </p:clrMapOvr>
  <p:transition advTm="7238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dirty="0" smtClean="0">
                <a:solidFill>
                  <a:srgbClr val="FF66FF"/>
                </a:solidFill>
              </a:rPr>
              <a:t>Цветок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66FF"/>
                </a:solidFill>
              </a:rPr>
              <a:t>Гортензия</a:t>
            </a:r>
            <a:endParaRPr lang="ru-RU" dirty="0">
              <a:solidFill>
                <a:srgbClr val="FF66FF"/>
              </a:solidFill>
            </a:endParaRPr>
          </a:p>
        </p:txBody>
      </p:sp>
      <p:pic>
        <p:nvPicPr>
          <p:cNvPr id="4" name="Содержимое 3" descr="Hydrange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FF"/>
                </a:solidFill>
              </a:rPr>
              <a:t>Кролик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Цветок Хризантема</a:t>
            </a:r>
            <a:endParaRPr lang="ru-RU" dirty="0"/>
          </a:p>
        </p:txBody>
      </p:sp>
      <p:pic>
        <p:nvPicPr>
          <p:cNvPr id="4" name="Содержимое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3"/>
            <a:ext cx="914400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6000768"/>
            <a:ext cx="2757478" cy="857232"/>
          </a:xfrm>
        </p:spPr>
        <p:txBody>
          <a:bodyPr/>
          <a:lstStyle/>
          <a:p>
            <a:r>
              <a:rPr lang="ru-RU" dirty="0" smtClean="0">
                <a:solidFill>
                  <a:srgbClr val="FF66FF"/>
                </a:solidFill>
              </a:rPr>
              <a:t>Человек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Живая природа</vt:lpstr>
      <vt:lpstr>Цветок Гортензия</vt:lpstr>
      <vt:lpstr>Кролик</vt:lpstr>
      <vt:lpstr>Цветок Хризантема</vt:lpstr>
      <vt:lpstr>Человек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Париж</dc:title>
  <dc:creator>33</dc:creator>
  <cp:lastModifiedBy>33</cp:lastModifiedBy>
  <cp:revision>10</cp:revision>
  <dcterms:created xsi:type="dcterms:W3CDTF">2018-04-28T13:53:13Z</dcterms:created>
  <dcterms:modified xsi:type="dcterms:W3CDTF">2018-05-10T17:35:29Z</dcterms:modified>
</cp:coreProperties>
</file>