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6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1643050"/>
            <a:ext cx="5105400" cy="2868168"/>
          </a:xfrm>
        </p:spPr>
        <p:txBody>
          <a:bodyPr/>
          <a:lstStyle/>
          <a:p>
            <a:r>
              <a:rPr lang="ru-RU" sz="5400" b="0" dirty="0" smtClean="0"/>
              <a:t>"Воображаемая опера"</a:t>
            </a:r>
            <a:r>
              <a:rPr lang="ru-RU" sz="5400" dirty="0" smtClean="0"/>
              <a:t>  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/>
              <a:t>Какие арии прозвучали в просмотренном фильме? Название оперы? Композитор?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723900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 просмотренном фильме прозвучали 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1.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2.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ru-RU" sz="2000" dirty="0" smtClean="0"/>
              <a:t>3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4.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5.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6.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7.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85860"/>
            <a:ext cx="8858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Риголе́тто</a:t>
            </a:r>
            <a:r>
              <a:rPr lang="ru-RU" sz="2000" dirty="0" smtClean="0"/>
              <a:t> (</a:t>
            </a:r>
            <a:r>
              <a:rPr lang="ru-RU" sz="2000" dirty="0" err="1" smtClean="0"/>
              <a:t>итал</a:t>
            </a:r>
            <a:r>
              <a:rPr lang="en-US" sz="2000" dirty="0" smtClean="0"/>
              <a:t>.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Rigoletto</a:t>
            </a:r>
            <a:r>
              <a:rPr lang="ru-RU" sz="2000" dirty="0" smtClean="0"/>
              <a:t>) — опера в трёх актах Джузеппе Верди, написанная в 1850—1851 </a:t>
            </a:r>
            <a:r>
              <a:rPr lang="ru-RU" sz="2000" dirty="0" smtClean="0"/>
              <a:t>годах</a:t>
            </a:r>
            <a:r>
              <a:rPr lang="en-US" sz="2000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000240"/>
            <a:ext cx="90011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Кармен</a:t>
            </a:r>
            <a:r>
              <a:rPr lang="ru-RU" sz="2000" dirty="0" smtClean="0"/>
              <a:t> - опера в четырех действиях французским композитором Жоржем </a:t>
            </a:r>
            <a:r>
              <a:rPr lang="ru-RU" sz="2000" dirty="0" smtClean="0"/>
              <a:t>Бизе.</a:t>
            </a:r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690336"/>
            <a:ext cx="8786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Опера в четырех действиях </a:t>
            </a:r>
            <a:r>
              <a:rPr lang="ru-RU" sz="2000" u="sng" dirty="0" smtClean="0"/>
              <a:t>Вольфганга Амадея Моцарта</a:t>
            </a:r>
            <a:r>
              <a:rPr lang="ru-RU" sz="2000" dirty="0" smtClean="0"/>
              <a:t> на либретто (по-итальянски) Лоренцо Да </a:t>
            </a:r>
            <a:r>
              <a:rPr lang="ru-RU" sz="2000" dirty="0" err="1" smtClean="0"/>
              <a:t>Понте</a:t>
            </a:r>
            <a:r>
              <a:rPr lang="ru-RU" sz="2000" dirty="0" smtClean="0"/>
              <a:t>, основанное на одноименной комедии Пьера Огюста де Бомарше.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643314"/>
            <a:ext cx="42643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/>
              <a:t>Дж.Пуччини</a:t>
            </a:r>
            <a:r>
              <a:rPr lang="ru-RU" sz="2000" dirty="0" smtClean="0"/>
              <a:t> «Мадам Баттерфляй»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143380"/>
            <a:ext cx="8715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«Искатели жемчуга»</a:t>
            </a:r>
            <a:r>
              <a:rPr lang="ru-RU" sz="2000" dirty="0" smtClean="0"/>
              <a:t> (фр. </a:t>
            </a:r>
            <a:r>
              <a:rPr lang="ru-RU" sz="2000" i="1" dirty="0" err="1" smtClean="0"/>
              <a:t>Les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pêcheurs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de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perles</a:t>
            </a:r>
            <a:r>
              <a:rPr lang="ru-RU" sz="2000" dirty="0" smtClean="0"/>
              <a:t>) — опера Жоржа Бизе в трех актах, по </a:t>
            </a:r>
            <a:r>
              <a:rPr lang="ru-RU" sz="2000" dirty="0" smtClean="0"/>
              <a:t>либретто</a:t>
            </a:r>
            <a:r>
              <a:rPr lang="ru-RU" sz="2000" dirty="0" smtClean="0"/>
              <a:t> </a:t>
            </a:r>
            <a:r>
              <a:rPr lang="ru-RU" sz="2000" u="sng" dirty="0" smtClean="0"/>
              <a:t>Э. </a:t>
            </a:r>
            <a:r>
              <a:rPr lang="ru-RU" sz="2000" u="sng" dirty="0" err="1" smtClean="0"/>
              <a:t>Кормона</a:t>
            </a:r>
            <a:r>
              <a:rPr lang="ru-RU" sz="2000" dirty="0" smtClean="0"/>
              <a:t> и</a:t>
            </a:r>
            <a:r>
              <a:rPr lang="ru-RU" sz="2000" dirty="0" smtClean="0"/>
              <a:t> Мишеля </a:t>
            </a:r>
            <a:r>
              <a:rPr lang="ru-RU" sz="2000" dirty="0" err="1" smtClean="0"/>
              <a:t>Карре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4929198"/>
            <a:ext cx="8786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Волшебная флейта</a:t>
            </a:r>
            <a:r>
              <a:rPr lang="ru-RU" sz="2000" dirty="0" smtClean="0"/>
              <a:t> (</a:t>
            </a:r>
            <a:r>
              <a:rPr lang="ru-RU" sz="2000" dirty="0" smtClean="0"/>
              <a:t>нем.</a:t>
            </a:r>
            <a:r>
              <a:rPr lang="en-US" sz="2000" dirty="0" smtClean="0"/>
              <a:t> </a:t>
            </a:r>
            <a:r>
              <a:rPr lang="ru-RU" sz="2000" i="1" dirty="0" err="1" smtClean="0"/>
              <a:t>Die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Zauberflöte</a:t>
            </a:r>
            <a:r>
              <a:rPr lang="ru-RU" sz="2000" dirty="0" smtClean="0"/>
              <a:t>) (K.620) — опера-зингшпиль Моцарта в двух действиях; </a:t>
            </a:r>
            <a:r>
              <a:rPr lang="ru-RU" sz="2000" dirty="0" smtClean="0"/>
              <a:t>либретто Э. </a:t>
            </a:r>
            <a:r>
              <a:rPr lang="ru-RU" sz="2000" dirty="0" err="1" smtClean="0"/>
              <a:t>Шиканедера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643578"/>
            <a:ext cx="8786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Фа́уст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траге́дия</a:t>
            </a:r>
            <a:r>
              <a:rPr lang="ru-RU" sz="2000" b="1" dirty="0" smtClean="0"/>
              <a:t>»</a:t>
            </a:r>
            <a:r>
              <a:rPr lang="ru-RU" sz="2000" dirty="0" smtClean="0"/>
              <a:t> (</a:t>
            </a:r>
            <a:r>
              <a:rPr lang="ru-RU" sz="2000" dirty="0" smtClean="0"/>
              <a:t>нем.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Faust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Eine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Tragödie</a:t>
            </a:r>
            <a:r>
              <a:rPr lang="ru-RU" sz="2000" i="1" dirty="0" smtClean="0"/>
              <a:t>.</a:t>
            </a:r>
            <a:r>
              <a:rPr lang="ru-RU" sz="2000" dirty="0" smtClean="0"/>
              <a:t>), чаще просто </a:t>
            </a:r>
            <a:r>
              <a:rPr lang="ru-RU" sz="2000" b="1" dirty="0" smtClean="0"/>
              <a:t>«</a:t>
            </a:r>
            <a:r>
              <a:rPr lang="ru-RU" sz="2000" b="1" dirty="0" err="1" smtClean="0"/>
              <a:t>Фа́уст</a:t>
            </a:r>
            <a:r>
              <a:rPr lang="ru-RU" sz="2000" b="1" dirty="0" smtClean="0"/>
              <a:t>»</a:t>
            </a:r>
            <a:r>
              <a:rPr lang="ru-RU" sz="2000" dirty="0" smtClean="0"/>
              <a:t> — философская драма для чтения, которая считается главным трудом </a:t>
            </a:r>
            <a:r>
              <a:rPr lang="ru-RU" sz="2000" dirty="0" smtClean="0"/>
              <a:t>Иоганна </a:t>
            </a:r>
            <a:r>
              <a:rPr lang="ru-RU" sz="2000" dirty="0" smtClean="0"/>
              <a:t>Вольфганга Гёте. </a:t>
            </a:r>
            <a:endParaRPr lang="ru-RU" sz="2000" dirty="0"/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8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9.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0"/>
            <a:ext cx="85010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Лакме</a:t>
            </a:r>
            <a:r>
              <a:rPr lang="ru-RU" sz="2000" b="1" dirty="0" smtClean="0"/>
              <a:t>»</a:t>
            </a:r>
            <a:r>
              <a:rPr lang="ru-RU" sz="2000" dirty="0" smtClean="0"/>
              <a:t> (фр. </a:t>
            </a:r>
            <a:r>
              <a:rPr lang="ru-RU" sz="2000" i="1" dirty="0" err="1" smtClean="0"/>
              <a:t>Lakmé</a:t>
            </a:r>
            <a:r>
              <a:rPr lang="ru-RU" sz="2000" dirty="0" smtClean="0"/>
              <a:t>) — опера в трёх актах, написанная </a:t>
            </a:r>
            <a:r>
              <a:rPr lang="ru-RU" sz="2000" dirty="0" smtClean="0"/>
              <a:t>Лео </a:t>
            </a:r>
            <a:r>
              <a:rPr lang="ru-RU" sz="2000" dirty="0" smtClean="0"/>
              <a:t>Делибом на </a:t>
            </a:r>
            <a:r>
              <a:rPr lang="ru-RU" sz="2000" dirty="0" smtClean="0"/>
              <a:t>либретто</a:t>
            </a:r>
            <a:r>
              <a:rPr lang="en-US" sz="2000" dirty="0" smtClean="0"/>
              <a:t> </a:t>
            </a:r>
            <a:r>
              <a:rPr lang="ru-RU" sz="2000" dirty="0" smtClean="0"/>
              <a:t>Эдмона </a:t>
            </a:r>
            <a:r>
              <a:rPr lang="ru-RU" sz="2000" dirty="0" err="1" smtClean="0"/>
              <a:t>Гондине</a:t>
            </a:r>
            <a:r>
              <a:rPr lang="ru-RU" sz="2000" dirty="0" smtClean="0"/>
              <a:t> и Филиппа Жиля, основанном на романе Пьера </a:t>
            </a:r>
            <a:r>
              <a:rPr lang="ru-RU" sz="2000" dirty="0" err="1" smtClean="0"/>
              <a:t>Лоти</a:t>
            </a:r>
            <a:r>
              <a:rPr lang="ru-RU" sz="2000" dirty="0" smtClean="0"/>
              <a:t> «</a:t>
            </a:r>
            <a:r>
              <a:rPr lang="ru-RU" sz="2000" i="1" dirty="0" err="1" smtClean="0"/>
              <a:t>Рараю</a:t>
            </a:r>
            <a:r>
              <a:rPr lang="ru-RU" sz="2000" i="1" dirty="0" smtClean="0"/>
              <a:t>, или Женитьба </a:t>
            </a:r>
            <a:r>
              <a:rPr lang="ru-RU" sz="2000" i="1" dirty="0" err="1" smtClean="0"/>
              <a:t>Лоти</a:t>
            </a:r>
            <a:r>
              <a:rPr lang="ru-RU" sz="2000" dirty="0" smtClean="0"/>
              <a:t>». 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000108"/>
            <a:ext cx="8429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То́ска</a:t>
            </a:r>
            <a:r>
              <a:rPr lang="ru-RU" sz="2000" b="1" dirty="0" smtClean="0"/>
              <a:t>»</a:t>
            </a:r>
            <a:r>
              <a:rPr lang="ru-RU" sz="2000" dirty="0" smtClean="0"/>
              <a:t> (</a:t>
            </a:r>
            <a:r>
              <a:rPr lang="ru-RU" sz="2000" dirty="0" err="1" smtClean="0"/>
              <a:t>итал</a:t>
            </a:r>
            <a:r>
              <a:rPr lang="ru-RU" sz="2000" dirty="0" smtClean="0"/>
              <a:t>. </a:t>
            </a:r>
            <a:r>
              <a:rPr lang="ru-RU" sz="2000" i="1" dirty="0" err="1" smtClean="0"/>
              <a:t>Tosca</a:t>
            </a:r>
            <a:r>
              <a:rPr lang="ru-RU" sz="2000" dirty="0" smtClean="0"/>
              <a:t>) — опера </a:t>
            </a:r>
            <a:r>
              <a:rPr lang="ru-RU" sz="2000" dirty="0" err="1" smtClean="0"/>
              <a:t>Джакомо</a:t>
            </a:r>
            <a:r>
              <a:rPr lang="ru-RU" sz="2000" dirty="0" smtClean="0"/>
              <a:t> </a:t>
            </a:r>
            <a:r>
              <a:rPr lang="ru-RU" sz="2000" dirty="0" err="1" smtClean="0"/>
              <a:t>Пуччини</a:t>
            </a:r>
            <a:r>
              <a:rPr lang="ru-RU" sz="2000" dirty="0" smtClean="0"/>
              <a:t>, одна из самых репертуарных в театрах мира. Либретто </a:t>
            </a:r>
            <a:r>
              <a:rPr lang="ru-RU" sz="2000" dirty="0" err="1" smtClean="0"/>
              <a:t>Луиджи</a:t>
            </a:r>
            <a:r>
              <a:rPr lang="ru-RU" sz="2000" dirty="0" smtClean="0"/>
              <a:t> </a:t>
            </a:r>
            <a:r>
              <a:rPr lang="ru-RU" sz="2000" dirty="0" err="1" smtClean="0"/>
              <a:t>Иллики</a:t>
            </a:r>
            <a:r>
              <a:rPr lang="ru-RU" sz="2000" dirty="0" smtClean="0"/>
              <a:t> и Джузеппе </a:t>
            </a:r>
            <a:r>
              <a:rPr lang="ru-RU" sz="2000" dirty="0" err="1" smtClean="0"/>
              <a:t>Джакозы</a:t>
            </a:r>
            <a:r>
              <a:rPr lang="ru-RU" sz="2000" dirty="0" smtClean="0"/>
              <a:t> по одноимённой драме </a:t>
            </a:r>
            <a:r>
              <a:rPr lang="ru-RU" sz="2000" dirty="0" err="1" smtClean="0"/>
              <a:t>Викторьена</a:t>
            </a:r>
            <a:r>
              <a:rPr lang="ru-RU" sz="2000" dirty="0" smtClean="0"/>
              <a:t> Сарду (1887).</a:t>
            </a:r>
            <a:endParaRPr lang="ru-RU" sz="2000" dirty="0"/>
          </a:p>
        </p:txBody>
      </p:sp>
    </p:spTree>
  </p:cSld>
  <p:clrMapOvr>
    <a:masterClrMapping/>
  </p:clrMapOvr>
  <p:transition spd="slow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239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Дайте оценку режиссерскому замыслу?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7239000" cy="484632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Мне очень понравился режиссерский замысел автора. Можно сказать он собрал частичку великих опер и показал в этом фильме. </a:t>
            </a:r>
            <a:endParaRPr lang="ru-RU" sz="2000" dirty="0"/>
          </a:p>
        </p:txBody>
      </p:sp>
    </p:spTree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239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Кто исполнители?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1.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2.</a:t>
            </a:r>
          </a:p>
          <a:p>
            <a:pPr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3.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Венская филармония, Эрих </a:t>
            </a:r>
            <a:r>
              <a:rPr lang="ru-RU" sz="2000" dirty="0" err="1" smtClean="0">
                <a:solidFill>
                  <a:srgbClr val="212121"/>
                </a:solidFill>
                <a:cs typeface="Arial" pitchFamily="34" charset="0"/>
              </a:rPr>
              <a:t>Клейбер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, Венский государственный хор, </a:t>
            </a:r>
            <a:r>
              <a:rPr lang="ru-RU" sz="2000" dirty="0" err="1" smtClean="0">
                <a:solidFill>
                  <a:srgbClr val="212121"/>
                </a:solidFill>
                <a:cs typeface="Arial" pitchFamily="34" charset="0"/>
              </a:rPr>
              <a:t>Хильда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212121"/>
                </a:solidFill>
                <a:cs typeface="Arial" pitchFamily="34" charset="0"/>
              </a:rPr>
              <a:t>Гёден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, </a:t>
            </a:r>
            <a:r>
              <a:rPr lang="ru-RU" sz="2000" dirty="0" err="1" smtClean="0">
                <a:solidFill>
                  <a:srgbClr val="212121"/>
                </a:solidFill>
                <a:cs typeface="Arial" pitchFamily="34" charset="0"/>
              </a:rPr>
              <a:t>Чезаре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 Сипи, Альфред </a:t>
            </a:r>
            <a:r>
              <a:rPr lang="ru-RU" sz="2000" dirty="0" err="1" smtClean="0">
                <a:solidFill>
                  <a:srgbClr val="212121"/>
                </a:solidFill>
                <a:cs typeface="Arial" pitchFamily="34" charset="0"/>
              </a:rPr>
              <a:t>Поэлл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, Лиза </a:t>
            </a:r>
            <a:r>
              <a:rPr lang="ru-RU" sz="2000" dirty="0" err="1" smtClean="0">
                <a:solidFill>
                  <a:srgbClr val="212121"/>
                </a:solidFill>
                <a:cs typeface="Arial" pitchFamily="34" charset="0"/>
              </a:rPr>
              <a:t>Делла</a:t>
            </a:r>
            <a:r>
              <a:rPr lang="ru-RU" sz="2000" dirty="0" smtClean="0">
                <a:solidFill>
                  <a:srgbClr val="212121"/>
                </a:solidFill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212121"/>
                </a:solidFill>
                <a:cs typeface="Arial" pitchFamily="34" charset="0"/>
              </a:rPr>
              <a:t>Каса</a:t>
            </a:r>
            <a:r>
              <a:rPr lang="en-US" sz="2000" dirty="0" smtClean="0">
                <a:cs typeface="Arial" pitchFamily="34" charset="0"/>
              </a:rPr>
              <a:t>.</a:t>
            </a:r>
          </a:p>
          <a:p>
            <a:pPr lvl="0">
              <a:buNone/>
            </a:pPr>
            <a:r>
              <a:rPr lang="en-US" sz="2000" dirty="0" smtClean="0">
                <a:cs typeface="Arial" pitchFamily="34" charset="0"/>
              </a:rPr>
              <a:t>4.</a:t>
            </a:r>
            <a:endParaRPr lang="ru-RU" sz="2000" dirty="0" smtClean="0"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/>
              <a:t>5.</a:t>
            </a:r>
          </a:p>
          <a:p>
            <a:pPr>
              <a:buNone/>
            </a:pPr>
            <a:r>
              <a:rPr lang="en-US" sz="2000" dirty="0" smtClean="0"/>
              <a:t>6.</a:t>
            </a:r>
          </a:p>
          <a:p>
            <a:pPr>
              <a:buNone/>
            </a:pPr>
            <a:r>
              <a:rPr lang="en-US" sz="2000" dirty="0" smtClean="0"/>
              <a:t>7.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8. </a:t>
            </a:r>
            <a:r>
              <a:rPr lang="ru-RU" sz="2000" dirty="0" smtClean="0"/>
              <a:t>Ален </a:t>
            </a:r>
            <a:r>
              <a:rPr lang="ru-RU" sz="2000" dirty="0" smtClean="0"/>
              <a:t>Ломбард / </a:t>
            </a:r>
            <a:r>
              <a:rPr lang="ru-RU" sz="2000" dirty="0" err="1" smtClean="0"/>
              <a:t>Мэди</a:t>
            </a:r>
            <a:r>
              <a:rPr lang="ru-RU" sz="2000" dirty="0" smtClean="0"/>
              <a:t> </a:t>
            </a:r>
            <a:r>
              <a:rPr lang="ru-RU" sz="2000" dirty="0" err="1" smtClean="0"/>
              <a:t>Меспле</a:t>
            </a:r>
            <a:r>
              <a:rPr lang="ru-RU" sz="2000" dirty="0" smtClean="0"/>
              <a:t> / Даниэль Милле / Театральный </a:t>
            </a:r>
            <a:r>
              <a:rPr lang="ru-RU" sz="2000" dirty="0" smtClean="0"/>
              <a:t>оркестр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9.</a:t>
            </a:r>
            <a:r>
              <a:rPr lang="ru-RU" sz="2000" dirty="0" smtClean="0"/>
              <a:t> </a:t>
            </a:r>
            <a:r>
              <a:rPr lang="ru-RU" sz="2000" dirty="0" smtClean="0"/>
              <a:t>Жорж Жрец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10. </a:t>
            </a:r>
            <a:r>
              <a:rPr lang="ru-RU" sz="2000" dirty="0" smtClean="0"/>
              <a:t>Ален </a:t>
            </a:r>
            <a:r>
              <a:rPr lang="ru-RU" sz="2000" dirty="0" err="1" smtClean="0"/>
              <a:t>Ванзо</a:t>
            </a:r>
            <a:r>
              <a:rPr lang="ru-RU" sz="2000" dirty="0" smtClean="0"/>
              <a:t> / Оркестр Парижской национальной оперы / Жорж </a:t>
            </a:r>
            <a:r>
              <a:rPr lang="ru-RU" sz="2000" dirty="0" err="1" smtClean="0"/>
              <a:t>Претр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8604"/>
            <a:ext cx="8715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Николай </a:t>
            </a:r>
            <a:r>
              <a:rPr lang="ru-RU" sz="2000" dirty="0" err="1" smtClean="0"/>
              <a:t>Гедда</a:t>
            </a:r>
            <a:r>
              <a:rPr lang="ru-RU" sz="2000" dirty="0" smtClean="0"/>
              <a:t> / Оркестр Театра </a:t>
            </a:r>
            <a:r>
              <a:rPr lang="ru-RU" sz="2000" dirty="0" err="1" smtClean="0"/>
              <a:t>делла</a:t>
            </a:r>
            <a:r>
              <a:rPr lang="ru-RU" sz="2000" dirty="0" smtClean="0"/>
              <a:t> Опера, Рома / </a:t>
            </a:r>
            <a:r>
              <a:rPr lang="ru-RU" sz="2000" dirty="0" err="1" smtClean="0"/>
              <a:t>Франческо</a:t>
            </a:r>
            <a:r>
              <a:rPr lang="ru-RU" sz="2000" dirty="0" smtClean="0"/>
              <a:t> </a:t>
            </a:r>
            <a:r>
              <a:rPr lang="ru-RU" sz="2000" dirty="0" smtClean="0"/>
              <a:t>Мо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28596" y="1214422"/>
            <a:ext cx="8715404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Джон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Викерс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 / Клод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Мелони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 / Бернард Гончаренко / Хоры Парижской национальной оперы / Оркестра Парижской национальной оперы / Рафаэль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Фрубек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 из Бургоса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3714752"/>
            <a:ext cx="65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28596" y="3000372"/>
            <a:ext cx="2329164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Погода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Фелисии</a:t>
            </a:r>
            <a:r>
              <a:rPr lang="en-US" sz="2000" dirty="0" smtClean="0">
                <a:solidFill>
                  <a:srgbClr val="212121"/>
                </a:solidFill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57158" y="3357562"/>
            <a:ext cx="8281306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Николай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Гедда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 / Оркестр Национального театра оперы-комикса / 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17866" y="3714752"/>
            <a:ext cx="8920712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Хор Люсии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Попп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 /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Тёльцер-мальчики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 / Симфонический оркестр Баварии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3786190"/>
            <a:ext cx="878684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Пласидо </a:t>
            </a:r>
            <a:r>
              <a:rPr lang="ru-RU" sz="2000" dirty="0" smtClean="0"/>
              <a:t>Доминго / Сэр Томас Аллен / </a:t>
            </a:r>
            <a:r>
              <a:rPr lang="ru-RU" sz="2000" dirty="0" err="1" smtClean="0"/>
              <a:t>Мирелла</a:t>
            </a:r>
            <a:r>
              <a:rPr lang="ru-RU" sz="2000" dirty="0" smtClean="0"/>
              <a:t> </a:t>
            </a:r>
            <a:r>
              <a:rPr lang="ru-RU" sz="2000" dirty="0" err="1" smtClean="0"/>
              <a:t>Френи</a:t>
            </a:r>
            <a:r>
              <a:rPr lang="ru-RU" sz="2000" dirty="0" smtClean="0"/>
              <a:t> / Марк Ветер / </a:t>
            </a:r>
            <a:r>
              <a:rPr lang="ru-RU" sz="2000" dirty="0" smtClean="0"/>
              <a:t>Никола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239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Ваше отношение к прослушанной музыке?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14422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 smtClean="0"/>
              <a:t>Классическая </a:t>
            </a:r>
            <a:r>
              <a:rPr lang="ru-RU" sz="2000" dirty="0" smtClean="0"/>
              <a:t>музыка, на мой взгляд, это искусство, открывающее целый мир страстей и эмоций, высоких чувств и благородных порывов. Она делает людей духовно богатыми и раскрашивает жизнь новыми и яркими красками. Талантливые музыканты, как никто другой, умеют выразить в музыке печаль и радость, легкость и разочарование, капризы природы или переживания, свойственные влюбленным. Если хорошую мелодию дополнить словами, то получается произведение, которое овладевает сердцами огромного количества людей, его долго помнят и прослушивают снова и снова, до тех пор пока каждое слово и каждый звук не обретет новый смысл</a:t>
            </a:r>
            <a:r>
              <a:rPr lang="ru-RU" sz="2000" dirty="0" smtClean="0"/>
              <a:t>. </a:t>
            </a:r>
          </a:p>
          <a:p>
            <a:pPr fontAlgn="base"/>
            <a:r>
              <a:rPr lang="ru-RU" sz="2000" dirty="0" smtClean="0"/>
              <a:t> В заключение мне очень понравилась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это музыка.</a:t>
            </a:r>
          </a:p>
          <a:p>
            <a:pPr fontAlgn="base"/>
            <a:endParaRPr lang="ru-RU" dirty="0"/>
          </a:p>
        </p:txBody>
      </p:sp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214554"/>
            <a:ext cx="7239000" cy="1143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Спасибо за внимание.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-2143164"/>
            <a:ext cx="7239000" cy="484632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3019</TotalTime>
  <Words>323</Words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"Воображаемая опера"  </vt:lpstr>
      <vt:lpstr>Какие арии прозвучали в просмотренном фильме? Название оперы? Композитор? </vt:lpstr>
      <vt:lpstr>  </vt:lpstr>
      <vt:lpstr> Дайте оценку режиссерскому замыслу? </vt:lpstr>
      <vt:lpstr>Кто исполнители? </vt:lpstr>
      <vt:lpstr>Ваше отношение к прослушанной музыке? 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cp:lastModifiedBy>Света</cp:lastModifiedBy>
  <cp:revision>312</cp:revision>
  <dcterms:modified xsi:type="dcterms:W3CDTF">2018-11-20T15:19:57Z</dcterms:modified>
</cp:coreProperties>
</file>