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700808"/>
            <a:ext cx="7406640" cy="1472184"/>
          </a:xfrm>
        </p:spPr>
        <p:txBody>
          <a:bodyPr/>
          <a:lstStyle/>
          <a:p>
            <a:r>
              <a:rPr lang="ru-RU" dirty="0" smtClean="0"/>
              <a:t>     «Воображаемая опера»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3284984"/>
            <a:ext cx="7406640" cy="1752600"/>
          </a:xfrm>
        </p:spPr>
        <p:txBody>
          <a:bodyPr>
            <a:normAutofit/>
          </a:bodyPr>
          <a:lstStyle/>
          <a:p>
            <a:r>
              <a:rPr lang="ru-RU" sz="4400" i="1" dirty="0" smtClean="0"/>
              <a:t>   («</a:t>
            </a:r>
            <a:r>
              <a:rPr lang="ru-RU" sz="4400" i="1" dirty="0" err="1" smtClean="0"/>
              <a:t>L’Opéra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Imaginaire</a:t>
            </a:r>
            <a:r>
              <a:rPr lang="ru-RU" sz="4400" i="1" dirty="0" smtClean="0"/>
              <a:t>»)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«Воображаемая опера»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L’Opéra</a:t>
            </a:r>
            <a:r>
              <a:rPr lang="ru-RU" i="1" dirty="0" smtClean="0"/>
              <a:t> </a:t>
            </a:r>
            <a:r>
              <a:rPr lang="ru-RU" i="1" dirty="0" err="1" smtClean="0"/>
              <a:t>Imaginaire</a:t>
            </a:r>
            <a:r>
              <a:rPr lang="ru-RU" i="1" dirty="0" smtClean="0"/>
              <a:t>)- музыкальный мультфильм француза Паскаля Рулена, представляющий собой экранизацию 12 известных оперных арий. В этом фильме соединены разные техники мультипликации, а персонаж-рассказчик  и вовсе создан с помощью компьютерной графики. Премьера состоялась в 1993 году.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«Воображаемой опере» представлены экранизации 12 знаменитых оперных арий: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«Паяцы» </a:t>
            </a:r>
            <a:r>
              <a:rPr lang="ru-RU" sz="2400" dirty="0" err="1" smtClean="0"/>
              <a:t>Руджеро</a:t>
            </a:r>
            <a:r>
              <a:rPr lang="ru-RU" sz="2400" dirty="0" smtClean="0"/>
              <a:t> </a:t>
            </a:r>
            <a:r>
              <a:rPr lang="ru-RU" sz="2400" dirty="0" err="1" smtClean="0"/>
              <a:t>Леонкавалло</a:t>
            </a:r>
            <a:r>
              <a:rPr lang="ru-RU" sz="2400" dirty="0" smtClean="0"/>
              <a:t>. Исполняет Франко </a:t>
            </a:r>
            <a:r>
              <a:rPr lang="ru-RU" sz="2400" dirty="0" err="1" smtClean="0"/>
              <a:t>Корелли</a:t>
            </a:r>
            <a:r>
              <a:rPr lang="ru-RU" sz="2400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</a:t>
            </a:r>
            <a:r>
              <a:rPr lang="ru-RU" sz="2400" dirty="0" err="1" smtClean="0"/>
              <a:t>Риголетто</a:t>
            </a:r>
            <a:r>
              <a:rPr lang="ru-RU" sz="2400" dirty="0" smtClean="0"/>
              <a:t>» Джузеппе Верди. Исполняет Николай </a:t>
            </a:r>
            <a:r>
              <a:rPr lang="ru-RU" sz="2400" dirty="0" err="1" smtClean="0"/>
              <a:t>Гедда</a:t>
            </a:r>
            <a:r>
              <a:rPr lang="ru-RU" sz="2400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</a:t>
            </a:r>
            <a:r>
              <a:rPr lang="ru-RU" sz="2400" dirty="0" err="1" smtClean="0"/>
              <a:t>Кармен</a:t>
            </a:r>
            <a:r>
              <a:rPr lang="ru-RU" sz="2400" dirty="0" smtClean="0"/>
              <a:t>» Жорж Бизе. Исполняет хор «Маленькие певчие деревянного креста».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«Женитьба Фигаро» Вольфганг А. Моцарт. Исполняет </a:t>
            </a:r>
            <a:r>
              <a:rPr lang="ru-RU" sz="2400" dirty="0" err="1" smtClean="0"/>
              <a:t>Сюзанна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Данко</a:t>
            </a:r>
            <a:r>
              <a:rPr lang="ru-RU" sz="2400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«Мадам Баттерфляй» </a:t>
            </a:r>
            <a:r>
              <a:rPr lang="ru-RU" sz="2400" dirty="0" err="1" smtClean="0"/>
              <a:t>Джакомо</a:t>
            </a:r>
            <a:r>
              <a:rPr lang="ru-RU" sz="2400" dirty="0" smtClean="0"/>
              <a:t> </a:t>
            </a:r>
            <a:r>
              <a:rPr lang="ru-RU" sz="2400" dirty="0" err="1" smtClean="0"/>
              <a:t>Пуччини</a:t>
            </a:r>
            <a:r>
              <a:rPr lang="ru-RU" sz="2400" dirty="0" smtClean="0"/>
              <a:t>. Исполняет </a:t>
            </a:r>
            <a:r>
              <a:rPr lang="ru-RU" sz="2400" dirty="0" err="1" smtClean="0"/>
              <a:t>Фелиция</a:t>
            </a:r>
            <a:r>
              <a:rPr lang="ru-RU" sz="2400" dirty="0" smtClean="0"/>
              <a:t> </a:t>
            </a:r>
            <a:r>
              <a:rPr lang="ru-RU" sz="2400" dirty="0" err="1" smtClean="0"/>
              <a:t>Уэзерс</a:t>
            </a:r>
            <a:r>
              <a:rPr lang="ru-RU" sz="2400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/>
              <a:t>«Искатели жемчуга» Жорж Бизе. Исполняют Николай </a:t>
            </a:r>
            <a:r>
              <a:rPr lang="ru-RU" sz="2400" dirty="0" err="1" smtClean="0"/>
              <a:t>Гедда</a:t>
            </a:r>
            <a:r>
              <a:rPr lang="ru-RU" sz="2400" dirty="0" smtClean="0"/>
              <a:t> и Эрнест Блан</a:t>
            </a:r>
          </a:p>
          <a:p>
            <a:pPr marL="596646" indent="-514350">
              <a:buClr>
                <a:schemeClr val="tx1"/>
              </a:buClr>
              <a:buNone/>
            </a:pPr>
            <a:endParaRPr lang="ru-RU" sz="2400" dirty="0" smtClean="0"/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92500"/>
          </a:bodyPr>
          <a:lstStyle/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«Волшебная флейта» В.А. Моцарт. Исполняет </a:t>
            </a:r>
            <a:r>
              <a:rPr lang="ru-RU" dirty="0" err="1" smtClean="0"/>
              <a:t>Луция</a:t>
            </a:r>
            <a:r>
              <a:rPr lang="ru-RU" dirty="0" smtClean="0"/>
              <a:t> </a:t>
            </a:r>
            <a:r>
              <a:rPr lang="ru-RU" dirty="0" err="1" smtClean="0"/>
              <a:t>Попп</a:t>
            </a:r>
            <a:r>
              <a:rPr lang="ru-RU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«Золушка» </a:t>
            </a:r>
            <a:r>
              <a:rPr lang="ru-RU" dirty="0" err="1" smtClean="0"/>
              <a:t>Джоаккино</a:t>
            </a:r>
            <a:r>
              <a:rPr lang="ru-RU" dirty="0" smtClean="0"/>
              <a:t> Россини.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«Фауст» Шарль </a:t>
            </a:r>
            <a:r>
              <a:rPr lang="ru-RU" dirty="0" err="1" smtClean="0"/>
              <a:t>Гуно</a:t>
            </a:r>
            <a:r>
              <a:rPr lang="ru-RU" dirty="0" smtClean="0"/>
              <a:t>. Исполняет Николай Гяуров.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«Травиата» Д.Верди. Исполняет оркестр «</a:t>
            </a:r>
            <a:r>
              <a:rPr lang="ru-RU" dirty="0" err="1" smtClean="0"/>
              <a:t>Coro</a:t>
            </a:r>
            <a:r>
              <a:rPr lang="ru-RU" dirty="0" smtClean="0"/>
              <a:t> </a:t>
            </a:r>
            <a:r>
              <a:rPr lang="ru-RU" dirty="0" err="1" smtClean="0"/>
              <a:t>dell</a:t>
            </a:r>
            <a:r>
              <a:rPr lang="ru-RU" dirty="0" smtClean="0"/>
              <a:t>' </a:t>
            </a:r>
            <a:r>
              <a:rPr lang="ru-RU" dirty="0" err="1" smtClean="0"/>
              <a:t>Accademia</a:t>
            </a:r>
            <a:r>
              <a:rPr lang="ru-RU" dirty="0" smtClean="0"/>
              <a:t> </a:t>
            </a:r>
            <a:r>
              <a:rPr lang="ru-RU" dirty="0" err="1" smtClean="0"/>
              <a:t>di</a:t>
            </a:r>
            <a:r>
              <a:rPr lang="ru-RU" dirty="0" smtClean="0"/>
              <a:t> </a:t>
            </a:r>
            <a:r>
              <a:rPr lang="ru-RU" dirty="0" err="1" smtClean="0"/>
              <a:t>Santa</a:t>
            </a:r>
            <a:r>
              <a:rPr lang="ru-RU" dirty="0" smtClean="0"/>
              <a:t> </a:t>
            </a:r>
            <a:r>
              <a:rPr lang="ru-RU" dirty="0" err="1" smtClean="0"/>
              <a:t>Cecilia</a:t>
            </a:r>
            <a:r>
              <a:rPr lang="ru-RU" dirty="0" smtClean="0"/>
              <a:t>»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</a:t>
            </a:r>
            <a:r>
              <a:rPr lang="ru-RU" dirty="0" err="1" smtClean="0"/>
              <a:t>Лакме</a:t>
            </a:r>
            <a:r>
              <a:rPr lang="ru-RU" dirty="0" smtClean="0"/>
              <a:t>» Лео Делиб. Исполняют </a:t>
            </a:r>
            <a:r>
              <a:rPr lang="ru-RU" dirty="0" err="1" smtClean="0"/>
              <a:t>Мади</a:t>
            </a:r>
            <a:r>
              <a:rPr lang="ru-RU" dirty="0" smtClean="0"/>
              <a:t> </a:t>
            </a:r>
            <a:r>
              <a:rPr lang="ru-RU" dirty="0" err="1" smtClean="0"/>
              <a:t>Меспле</a:t>
            </a:r>
            <a:r>
              <a:rPr lang="ru-RU" dirty="0" smtClean="0"/>
              <a:t> и </a:t>
            </a:r>
            <a:r>
              <a:rPr lang="ru-RU" dirty="0" err="1" smtClean="0"/>
              <a:t>Danielle</a:t>
            </a:r>
            <a:r>
              <a:rPr lang="ru-RU" dirty="0" smtClean="0"/>
              <a:t> </a:t>
            </a:r>
            <a:r>
              <a:rPr lang="ru-RU" dirty="0" err="1" smtClean="0"/>
              <a:t>Millet</a:t>
            </a:r>
            <a:r>
              <a:rPr lang="ru-RU" dirty="0" smtClean="0"/>
              <a:t>.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ru-RU" dirty="0" smtClean="0"/>
              <a:t>«Тоска» Дж. </a:t>
            </a:r>
            <a:r>
              <a:rPr lang="ru-RU" dirty="0" err="1" smtClean="0"/>
              <a:t>Пуччини</a:t>
            </a:r>
            <a:r>
              <a:rPr lang="ru-RU" dirty="0" smtClean="0"/>
              <a:t>. Исполняет Карло </a:t>
            </a:r>
            <a:r>
              <a:rPr lang="ru-RU" dirty="0" err="1" smtClean="0"/>
              <a:t>Бергонци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Мне понравился этот мультфильм, правда его нестандартность могут иногда запутывать</a:t>
            </a:r>
            <a:r>
              <a:rPr lang="ru-RU" dirty="0" smtClean="0"/>
              <a:t>. </a:t>
            </a:r>
            <a:r>
              <a:rPr lang="ru-RU" dirty="0" smtClean="0"/>
              <a:t>Его хочется пересматривать по несколько раз.</a:t>
            </a:r>
            <a:r>
              <a:rPr lang="ru-RU" dirty="0" smtClean="0"/>
              <a:t> </a:t>
            </a:r>
            <a:r>
              <a:rPr lang="ru-RU" dirty="0" smtClean="0"/>
              <a:t>Особенно мне понравились экранизации арий из опер «Мадам Баттерфляй» и «Травиата»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Арии мне очень понравились. Стоит сказать, о том, как прекрасно они были исполнены певцами и оркестром.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264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    «Воображаемая опера» </vt:lpstr>
      <vt:lpstr>Слайд 2</vt:lpstr>
      <vt:lpstr>В «Воображаемой опере» представлены экранизации 12 знаменитых оперных арий: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«Воображаемая опера»</dc:title>
  <dc:creator>Администратор</dc:creator>
  <cp:lastModifiedBy>XTreme.ws</cp:lastModifiedBy>
  <cp:revision>9</cp:revision>
  <dcterms:created xsi:type="dcterms:W3CDTF">2018-11-19T17:39:47Z</dcterms:created>
  <dcterms:modified xsi:type="dcterms:W3CDTF">2018-11-19T18:50:16Z</dcterms:modified>
</cp:coreProperties>
</file>