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61" r:id="rId4"/>
    <p:sldId id="262" r:id="rId5"/>
    <p:sldId id="263" r:id="rId6"/>
    <p:sldId id="264" r:id="rId7"/>
    <p:sldId id="265" r:id="rId8"/>
    <p:sldId id="266" r:id="rId9"/>
    <p:sldId id="267" r:id="rId10"/>
    <p:sldId id="268" r:id="rId11"/>
    <p:sldId id="270" r:id="rId12"/>
    <p:sldId id="271" r:id="rId13"/>
    <p:sldId id="272" r:id="rId14"/>
    <p:sldId id="273" r:id="rId15"/>
    <p:sldId id="274" r:id="rId16"/>
    <p:sldId id="275"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07.11.2018</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07.11.2018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07.11.2018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07.11.2018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07.11.2018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07.11.2018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07.11.2018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07.11.2018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07.11.2018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07.11.2018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07.11.2018</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196752"/>
            <a:ext cx="7772400" cy="1470025"/>
          </a:xfrm>
        </p:spPr>
        <p:txBody>
          <a:bodyPr/>
          <a:lstStyle/>
          <a:p>
            <a:r>
              <a:rPr lang="ru-RU" dirty="0" smtClean="0"/>
              <a:t>«Воображаемая опера»</a:t>
            </a:r>
            <a:endParaRPr lang="ru-RU" dirty="0"/>
          </a:p>
        </p:txBody>
      </p:sp>
      <p:sp>
        <p:nvSpPr>
          <p:cNvPr id="3" name="Подзаголовок 2"/>
          <p:cNvSpPr>
            <a:spLocks noGrp="1"/>
          </p:cNvSpPr>
          <p:nvPr>
            <p:ph type="subTitle" idx="1"/>
          </p:nvPr>
        </p:nvSpPr>
        <p:spPr/>
        <p:txBody>
          <a:bodyPr>
            <a:normAutofit/>
          </a:bodyPr>
          <a:lstStyle/>
          <a:p>
            <a:r>
              <a:rPr lang="ru-RU" dirty="0">
                <a:solidFill>
                  <a:schemeClr val="tx1"/>
                </a:solidFill>
              </a:rPr>
              <a:t>Здравствуйте. Меня зовут </a:t>
            </a:r>
            <a:r>
              <a:rPr lang="ru-RU" dirty="0" err="1">
                <a:solidFill>
                  <a:schemeClr val="tx1"/>
                </a:solidFill>
              </a:rPr>
              <a:t>Маннапова</a:t>
            </a:r>
            <a:r>
              <a:rPr lang="ru-RU" dirty="0">
                <a:solidFill>
                  <a:schemeClr val="tx1"/>
                </a:solidFill>
              </a:rPr>
              <a:t> </a:t>
            </a:r>
            <a:r>
              <a:rPr lang="ru-RU" dirty="0" err="1">
                <a:solidFill>
                  <a:schemeClr val="tx1"/>
                </a:solidFill>
              </a:rPr>
              <a:t>Айгуль</a:t>
            </a:r>
            <a:r>
              <a:rPr lang="ru-RU" dirty="0">
                <a:solidFill>
                  <a:schemeClr val="tx1"/>
                </a:solidFill>
              </a:rPr>
              <a:t>. Я ученица </a:t>
            </a:r>
            <a:r>
              <a:rPr lang="ru-RU" dirty="0" smtClean="0">
                <a:solidFill>
                  <a:schemeClr val="tx1"/>
                </a:solidFill>
              </a:rPr>
              <a:t>8 </a:t>
            </a:r>
            <a:r>
              <a:rPr lang="ru-RU" dirty="0">
                <a:solidFill>
                  <a:schemeClr val="tx1"/>
                </a:solidFill>
              </a:rPr>
              <a:t>А класса МОБУ СОШ №1 им М. Абдуллина с. Киргиз-</a:t>
            </a:r>
            <a:r>
              <a:rPr lang="ru-RU" dirty="0" err="1">
                <a:solidFill>
                  <a:schemeClr val="tx1"/>
                </a:solidFill>
              </a:rPr>
              <a:t>Мияки</a:t>
            </a:r>
            <a:r>
              <a:rPr lang="ru-RU" dirty="0">
                <a:solidFill>
                  <a:schemeClr val="tx1"/>
                </a:solidFill>
              </a:rPr>
              <a:t>. Я представляю свою </a:t>
            </a:r>
            <a:r>
              <a:rPr lang="ru-RU" dirty="0" smtClean="0">
                <a:solidFill>
                  <a:schemeClr val="tx1"/>
                </a:solidFill>
              </a:rPr>
              <a:t>работу «Воображаемая опера» </a:t>
            </a:r>
            <a:endParaRPr lang="ru-RU" dirty="0"/>
          </a:p>
        </p:txBody>
      </p:sp>
      <p:pic>
        <p:nvPicPr>
          <p:cNvPr id="4" name="antonio_vivaldi_-_elfiyskaya_noch_(zaycev.net).mp3">
            <a:hlinkClick r:id="" action="ppaction://media"/>
          </p:cNvPr>
          <p:cNvPicPr>
            <a:picLocks noChangeAspect="1"/>
          </p:cNvPicPr>
          <p:nvPr>
            <a:audioFile r:link="rId2"/>
            <p:extLst>
              <p:ext uri="{DAA4B4D4-6D71-4841-9C94-3DE7FCFB9230}">
                <p14:media xmlns:p14="http://schemas.microsoft.com/office/powerpoint/2010/main" r:embed="rId1">
                  <p14:fade in="250"/>
                </p14:media>
              </p:ext>
            </p:extLst>
          </p:nvPr>
        </p:nvPicPr>
        <p:blipFill>
          <a:blip r:embed="rId4"/>
          <a:stretch>
            <a:fillRect/>
          </a:stretch>
        </p:blipFill>
        <p:spPr>
          <a:xfrm>
            <a:off x="7308304" y="5805264"/>
            <a:ext cx="609600" cy="609600"/>
          </a:xfrm>
          <a:prstGeom prst="rect">
            <a:avLst/>
          </a:prstGeom>
        </p:spPr>
      </p:pic>
    </p:spTree>
    <p:extLst>
      <p:ext uri="{BB962C8B-B14F-4D97-AF65-F5344CB8AC3E}">
        <p14:creationId xmlns:p14="http://schemas.microsoft.com/office/powerpoint/2010/main" val="175099883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b="1" dirty="0"/>
              <a:t>Золушка, или Торжество добродетели</a:t>
            </a:r>
            <a:r>
              <a:rPr lang="ru-RU" dirty="0"/>
              <a:t> (итал. </a:t>
            </a:r>
            <a:r>
              <a:rPr lang="en-US" i="1" dirty="0"/>
              <a:t>La </a:t>
            </a:r>
            <a:r>
              <a:rPr lang="en-US" i="1" dirty="0" err="1"/>
              <a:t>Cenerentola</a:t>
            </a:r>
            <a:r>
              <a:rPr lang="en-US" i="1" dirty="0"/>
              <a:t>, </a:t>
            </a:r>
            <a:r>
              <a:rPr lang="en-US" i="1" dirty="0" err="1"/>
              <a:t>ossia</a:t>
            </a:r>
            <a:r>
              <a:rPr lang="en-US" i="1" dirty="0"/>
              <a:t> La </a:t>
            </a:r>
            <a:r>
              <a:rPr lang="en-US" i="1" dirty="0" err="1"/>
              <a:t>bontà</a:t>
            </a:r>
            <a:r>
              <a:rPr lang="en-US" i="1" dirty="0"/>
              <a:t> in </a:t>
            </a:r>
            <a:r>
              <a:rPr lang="en-US" i="1" dirty="0" err="1"/>
              <a:t>trionfo</a:t>
            </a:r>
            <a:r>
              <a:rPr lang="en-US" dirty="0"/>
              <a:t>) — </a:t>
            </a:r>
            <a:r>
              <a:rPr lang="ru-RU" dirty="0"/>
              <a:t>комическая </a:t>
            </a:r>
            <a:r>
              <a:rPr lang="ru-RU" dirty="0" smtClean="0"/>
              <a:t>опера</a:t>
            </a:r>
            <a:r>
              <a:rPr lang="en-US" dirty="0" smtClean="0"/>
              <a:t> </a:t>
            </a:r>
            <a:r>
              <a:rPr lang="ru-RU" dirty="0"/>
              <a:t>в двух </a:t>
            </a:r>
            <a:r>
              <a:rPr lang="ru-RU" dirty="0" smtClean="0"/>
              <a:t>актах.</a:t>
            </a:r>
          </a:p>
          <a:p>
            <a:pPr marL="0" indent="0">
              <a:buNone/>
            </a:pPr>
            <a:r>
              <a:rPr lang="ru-RU" dirty="0" smtClean="0"/>
              <a:t>Композитор - </a:t>
            </a:r>
            <a:r>
              <a:rPr lang="ru-RU" b="1" dirty="0" err="1"/>
              <a:t>Джоакки́но</a:t>
            </a:r>
            <a:r>
              <a:rPr lang="ru-RU" b="1" dirty="0"/>
              <a:t> </a:t>
            </a:r>
            <a:r>
              <a:rPr lang="ru-RU" b="1" dirty="0" err="1"/>
              <a:t>Анто́нио</a:t>
            </a:r>
            <a:r>
              <a:rPr lang="ru-RU" b="1" dirty="0"/>
              <a:t> </a:t>
            </a:r>
            <a:r>
              <a:rPr lang="ru-RU" b="1" dirty="0" err="1"/>
              <a:t>Росси́ни</a:t>
            </a:r>
            <a:r>
              <a:rPr lang="ru-RU" dirty="0"/>
              <a:t> (</a:t>
            </a:r>
            <a:r>
              <a:rPr lang="ru-RU" dirty="0" smtClean="0"/>
              <a:t>итал.</a:t>
            </a:r>
            <a:r>
              <a:rPr lang="ru-RU" dirty="0"/>
              <a:t> </a:t>
            </a:r>
            <a:r>
              <a:rPr lang="ru-RU" i="1" dirty="0" err="1" smtClean="0"/>
              <a:t>Gioachino</a:t>
            </a:r>
            <a:r>
              <a:rPr lang="ru-RU" i="1" dirty="0" smtClean="0"/>
              <a:t> </a:t>
            </a:r>
            <a:r>
              <a:rPr lang="ru-RU" i="1" dirty="0" err="1"/>
              <a:t>Antonio</a:t>
            </a:r>
            <a:r>
              <a:rPr lang="ru-RU" i="1" dirty="0"/>
              <a:t> </a:t>
            </a:r>
            <a:r>
              <a:rPr lang="ru-RU" i="1" dirty="0" err="1" smtClean="0"/>
              <a:t>Rossini</a:t>
            </a:r>
            <a:r>
              <a:rPr lang="ru-RU" dirty="0" smtClean="0"/>
              <a:t>; </a:t>
            </a:r>
            <a:r>
              <a:rPr lang="ru-RU" dirty="0"/>
              <a:t> — итальянский композитор, автор 39 опер, духовной и камерной музыки</a:t>
            </a:r>
            <a:r>
              <a:rPr lang="ru-RU" dirty="0" smtClean="0"/>
              <a:t>.</a:t>
            </a:r>
          </a:p>
          <a:p>
            <a:pPr marL="0" indent="0">
              <a:buNone/>
            </a:pPr>
            <a:r>
              <a:rPr lang="ru-RU" dirty="0" smtClean="0"/>
              <a:t>Исполняет </a:t>
            </a:r>
            <a:r>
              <a:rPr lang="it-IT" dirty="0"/>
              <a:t>l’Orchestra del Maggio Musicale </a:t>
            </a:r>
            <a:r>
              <a:rPr lang="it-IT" dirty="0" smtClean="0"/>
              <a:t>Fiorentino</a:t>
            </a:r>
            <a:r>
              <a:rPr lang="ru-RU" dirty="0" smtClean="0"/>
              <a:t>.</a:t>
            </a:r>
          </a:p>
          <a:p>
            <a:pPr marL="0" indent="0">
              <a:buNone/>
            </a:pPr>
            <a:r>
              <a:rPr lang="ru-RU" dirty="0" smtClean="0"/>
              <a:t>Мне очень сильно понравилось произведение, оно звучит очень точно, мелодично и красиво.</a:t>
            </a:r>
          </a:p>
          <a:p>
            <a:pPr marL="0" indent="0">
              <a:buNone/>
            </a:pPr>
            <a:endParaRPr lang="ru-RU" dirty="0"/>
          </a:p>
        </p:txBody>
      </p:sp>
    </p:spTree>
    <p:extLst>
      <p:ext uri="{BB962C8B-B14F-4D97-AF65-F5344CB8AC3E}">
        <p14:creationId xmlns:p14="http://schemas.microsoft.com/office/powerpoint/2010/main" val="232677449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b="1" dirty="0"/>
              <a:t>«</a:t>
            </a:r>
            <a:r>
              <a:rPr lang="ru-RU" b="1" dirty="0" err="1"/>
              <a:t>Фа́уст</a:t>
            </a:r>
            <a:r>
              <a:rPr lang="ru-RU" b="1" dirty="0"/>
              <a:t>»</a:t>
            </a:r>
            <a:r>
              <a:rPr lang="ru-RU" dirty="0"/>
              <a:t> — опера  в пяти актах с прологом и балетными сценами</a:t>
            </a:r>
            <a:r>
              <a:rPr lang="ru-RU" dirty="0" smtClean="0"/>
              <a:t>.</a:t>
            </a:r>
          </a:p>
          <a:p>
            <a:pPr marL="0" indent="0">
              <a:buNone/>
            </a:pPr>
            <a:r>
              <a:rPr lang="ru-RU" dirty="0" smtClean="0"/>
              <a:t>Композитор –</a:t>
            </a:r>
            <a:r>
              <a:rPr lang="ru-RU" b="1" dirty="0"/>
              <a:t>Шарль Франсуа́ </a:t>
            </a:r>
            <a:r>
              <a:rPr lang="ru-RU" b="1" dirty="0" err="1"/>
              <a:t>Гуно</a:t>
            </a:r>
            <a:r>
              <a:rPr lang="ru-RU" b="1" dirty="0"/>
              <a:t>́</a:t>
            </a:r>
            <a:r>
              <a:rPr lang="ru-RU" dirty="0"/>
              <a:t> (фр. </a:t>
            </a:r>
            <a:r>
              <a:rPr lang="ru-RU" i="1" dirty="0" err="1"/>
              <a:t>Charles</a:t>
            </a:r>
            <a:r>
              <a:rPr lang="ru-RU" i="1" dirty="0"/>
              <a:t> </a:t>
            </a:r>
            <a:r>
              <a:rPr lang="ru-RU" i="1" dirty="0" err="1"/>
              <a:t>François</a:t>
            </a:r>
            <a:r>
              <a:rPr lang="ru-RU" i="1" dirty="0"/>
              <a:t> </a:t>
            </a:r>
            <a:r>
              <a:rPr lang="ru-RU" i="1" dirty="0" err="1" smtClean="0"/>
              <a:t>Gounod</a:t>
            </a:r>
            <a:r>
              <a:rPr lang="ru-RU" dirty="0"/>
              <a:t> — французский композитор, музыкальный критик, писатель-мемуарист. Основатель жанра французской лирической оперы</a:t>
            </a:r>
            <a:r>
              <a:rPr lang="ru-RU" dirty="0" smtClean="0"/>
              <a:t>.</a:t>
            </a:r>
          </a:p>
          <a:p>
            <a:pPr marL="0" indent="0">
              <a:buNone/>
            </a:pPr>
            <a:r>
              <a:rPr lang="ru-RU" dirty="0" smtClean="0"/>
              <a:t> </a:t>
            </a:r>
            <a:r>
              <a:rPr lang="ru-RU" dirty="0" err="1" smtClean="0"/>
              <a:t>Испольнитель</a:t>
            </a:r>
            <a:r>
              <a:rPr lang="ru-RU" dirty="0"/>
              <a:t> </a:t>
            </a:r>
            <a:r>
              <a:rPr lang="ru-RU" dirty="0" smtClean="0"/>
              <a:t>- </a:t>
            </a:r>
            <a:r>
              <a:rPr lang="ru-RU" b="1" dirty="0"/>
              <a:t>Николай </a:t>
            </a:r>
            <a:r>
              <a:rPr lang="ru-RU" b="1" dirty="0" err="1"/>
              <a:t>Гяу́ров</a:t>
            </a:r>
            <a:r>
              <a:rPr lang="ru-RU" dirty="0"/>
              <a:t>  — болгарский оперный певец. Народный артист НРБ Дважды лауреат </a:t>
            </a:r>
            <a:r>
              <a:rPr lang="ru-RU" dirty="0" err="1"/>
              <a:t>Димитровской</a:t>
            </a:r>
            <a:r>
              <a:rPr lang="ru-RU" dirty="0"/>
              <a:t> премии. Гражданин Австрии</a:t>
            </a:r>
            <a:r>
              <a:rPr lang="ru-RU" dirty="0" smtClean="0"/>
              <a:t>.</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402270044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pPr marL="0" indent="0">
              <a:buNone/>
            </a:pPr>
            <a:r>
              <a:rPr lang="ru-RU" b="1" dirty="0"/>
              <a:t>«</a:t>
            </a:r>
            <a:r>
              <a:rPr lang="ru-RU" b="1" dirty="0" err="1"/>
              <a:t>Травиа́та</a:t>
            </a:r>
            <a:r>
              <a:rPr lang="ru-RU" b="1" dirty="0"/>
              <a:t>»</a:t>
            </a:r>
            <a:r>
              <a:rPr lang="ru-RU" dirty="0"/>
              <a:t> (итал. </a:t>
            </a:r>
            <a:r>
              <a:rPr lang="ru-RU" i="1" dirty="0" err="1"/>
              <a:t>La</a:t>
            </a:r>
            <a:r>
              <a:rPr lang="ru-RU" i="1" dirty="0"/>
              <a:t> </a:t>
            </a:r>
            <a:r>
              <a:rPr lang="ru-RU" i="1" dirty="0" err="1"/>
              <a:t>traviata</a:t>
            </a:r>
            <a:r>
              <a:rPr lang="ru-RU" dirty="0"/>
              <a:t> — «падшая», «заблудшая», от гл. </a:t>
            </a:r>
            <a:r>
              <a:rPr lang="ru-RU" i="1" dirty="0" err="1"/>
              <a:t>traviare</a:t>
            </a:r>
            <a:r>
              <a:rPr lang="ru-RU" dirty="0"/>
              <a:t> — сбивать(</a:t>
            </a:r>
            <a:r>
              <a:rPr lang="ru-RU" dirty="0" err="1"/>
              <a:t>ся</a:t>
            </a:r>
            <a:r>
              <a:rPr lang="ru-RU" dirty="0"/>
              <a:t>) с пути</a:t>
            </a:r>
            <a:r>
              <a:rPr lang="ru-RU" dirty="0" smtClean="0"/>
              <a:t>)</a:t>
            </a:r>
          </a:p>
          <a:p>
            <a:pPr marL="0" indent="0">
              <a:buNone/>
            </a:pPr>
            <a:r>
              <a:rPr lang="ru-RU" dirty="0" smtClean="0"/>
              <a:t>Композитор - </a:t>
            </a:r>
            <a:r>
              <a:rPr lang="ru-RU" b="1" dirty="0" err="1"/>
              <a:t>Джузе́ппе</a:t>
            </a:r>
            <a:r>
              <a:rPr lang="ru-RU" b="1" dirty="0"/>
              <a:t> </a:t>
            </a:r>
            <a:r>
              <a:rPr lang="ru-RU" b="1" dirty="0" err="1"/>
              <a:t>Фортуни́но</a:t>
            </a:r>
            <a:r>
              <a:rPr lang="ru-RU" b="1" dirty="0"/>
              <a:t> </a:t>
            </a:r>
            <a:r>
              <a:rPr lang="ru-RU" b="1" dirty="0" err="1"/>
              <a:t>Франче́ско</a:t>
            </a:r>
            <a:r>
              <a:rPr lang="ru-RU" b="1" dirty="0"/>
              <a:t> </a:t>
            </a:r>
            <a:r>
              <a:rPr lang="ru-RU" b="1" dirty="0" err="1"/>
              <a:t>Ве́рди</a:t>
            </a:r>
            <a:r>
              <a:rPr lang="ru-RU" dirty="0"/>
              <a:t> (итал. </a:t>
            </a:r>
            <a:r>
              <a:rPr lang="ru-RU" i="1" dirty="0" err="1"/>
              <a:t>Giuseppe</a:t>
            </a:r>
            <a:r>
              <a:rPr lang="ru-RU" i="1" dirty="0"/>
              <a:t> </a:t>
            </a:r>
            <a:r>
              <a:rPr lang="ru-RU" i="1" dirty="0" err="1"/>
              <a:t>Fortunino</a:t>
            </a:r>
            <a:r>
              <a:rPr lang="ru-RU" i="1" dirty="0"/>
              <a:t> </a:t>
            </a:r>
            <a:r>
              <a:rPr lang="ru-RU" i="1" dirty="0" err="1"/>
              <a:t>Francesco</a:t>
            </a:r>
            <a:r>
              <a:rPr lang="ru-RU" i="1" dirty="0"/>
              <a:t> </a:t>
            </a:r>
            <a:r>
              <a:rPr lang="ru-RU" i="1" dirty="0" err="1"/>
              <a:t>Verdi</a:t>
            </a:r>
            <a:r>
              <a:rPr lang="ru-RU" dirty="0"/>
              <a:t>,  — итальянский </a:t>
            </a:r>
            <a:r>
              <a:rPr lang="ru-RU" u="sng" dirty="0"/>
              <a:t>композитор</a:t>
            </a:r>
            <a:r>
              <a:rPr lang="ru-RU" dirty="0"/>
              <a:t>, творчество которого является одним из крупнейших достижений мирового оперного искусства и кульминацией развития итальянской оперы XIX века</a:t>
            </a:r>
            <a:r>
              <a:rPr lang="ru-RU" dirty="0" smtClean="0"/>
              <a:t>.</a:t>
            </a:r>
          </a:p>
          <a:p>
            <a:pPr marL="0" indent="0">
              <a:buNone/>
            </a:pPr>
            <a:r>
              <a:rPr lang="ru-RU" dirty="0" smtClean="0"/>
              <a:t>Исполнитель - </a:t>
            </a:r>
            <a:r>
              <a:rPr lang="it-IT" dirty="0"/>
              <a:t>Coro dell' Accademia di Santa Cecilia, </a:t>
            </a:r>
            <a:r>
              <a:rPr lang="it-IT" dirty="0" smtClean="0"/>
              <a:t>Rome</a:t>
            </a:r>
            <a:r>
              <a:rPr lang="ru-RU" dirty="0" smtClean="0"/>
              <a:t> – Итальянский симфонический оркестр.</a:t>
            </a:r>
          </a:p>
          <a:p>
            <a:pPr marL="0" indent="0">
              <a:buNone/>
            </a:pPr>
            <a:r>
              <a:rPr lang="ru-RU" dirty="0" smtClean="0"/>
              <a:t>Мне очень понравилось это произведение. Его невозможно забыть.</a:t>
            </a:r>
          </a:p>
          <a:p>
            <a:pPr marL="0" indent="0">
              <a:buNone/>
            </a:pPr>
            <a:endParaRPr lang="ru-RU" dirty="0"/>
          </a:p>
        </p:txBody>
      </p:sp>
    </p:spTree>
    <p:extLst>
      <p:ext uri="{BB962C8B-B14F-4D97-AF65-F5344CB8AC3E}">
        <p14:creationId xmlns:p14="http://schemas.microsoft.com/office/powerpoint/2010/main" val="151276359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b="1" dirty="0"/>
              <a:t>«</a:t>
            </a:r>
            <a:r>
              <a:rPr lang="ru-RU" b="1" dirty="0" err="1"/>
              <a:t>Лакме</a:t>
            </a:r>
            <a:r>
              <a:rPr lang="ru-RU" b="1" dirty="0"/>
              <a:t>»</a:t>
            </a:r>
            <a:r>
              <a:rPr lang="ru-RU" dirty="0"/>
              <a:t> (фр. </a:t>
            </a:r>
            <a:r>
              <a:rPr lang="ru-RU" i="1" dirty="0" err="1"/>
              <a:t>Lakmé</a:t>
            </a:r>
            <a:r>
              <a:rPr lang="ru-RU" dirty="0"/>
              <a:t>) — опера в трёх </a:t>
            </a:r>
            <a:r>
              <a:rPr lang="ru-RU" dirty="0" smtClean="0"/>
              <a:t>актах.</a:t>
            </a:r>
          </a:p>
          <a:p>
            <a:pPr marL="0" indent="0">
              <a:buNone/>
            </a:pPr>
            <a:r>
              <a:rPr lang="ru-RU" dirty="0" smtClean="0"/>
              <a:t>Композитор - </a:t>
            </a:r>
            <a:r>
              <a:rPr lang="ru-RU" dirty="0" err="1" smtClean="0"/>
              <a:t>К</a:t>
            </a:r>
            <a:r>
              <a:rPr lang="ru-RU" b="1" dirty="0" err="1" smtClean="0"/>
              <a:t>леман</a:t>
            </a:r>
            <a:r>
              <a:rPr lang="ru-RU" b="1" dirty="0" smtClean="0"/>
              <a:t> </a:t>
            </a:r>
            <a:r>
              <a:rPr lang="ru-RU" b="1" dirty="0" err="1"/>
              <a:t>Филибер</a:t>
            </a:r>
            <a:r>
              <a:rPr lang="ru-RU" b="1" dirty="0"/>
              <a:t> Лео Делиб</a:t>
            </a:r>
            <a:r>
              <a:rPr lang="ru-RU" dirty="0"/>
              <a:t> (фр. </a:t>
            </a:r>
            <a:r>
              <a:rPr lang="en-US" i="1" dirty="0"/>
              <a:t>Clément </a:t>
            </a:r>
            <a:r>
              <a:rPr lang="en-US" i="1" dirty="0" err="1"/>
              <a:t>Philibert</a:t>
            </a:r>
            <a:r>
              <a:rPr lang="en-US" i="1" dirty="0"/>
              <a:t> </a:t>
            </a:r>
            <a:r>
              <a:rPr lang="en-US" i="1" dirty="0" err="1"/>
              <a:t>Léo</a:t>
            </a:r>
            <a:r>
              <a:rPr lang="en-US" i="1" dirty="0"/>
              <a:t> </a:t>
            </a:r>
            <a:r>
              <a:rPr lang="en-US" i="1" dirty="0" smtClean="0"/>
              <a:t>Delibes</a:t>
            </a:r>
            <a:r>
              <a:rPr lang="ru-RU" i="1" dirty="0" smtClean="0"/>
              <a:t>)</a:t>
            </a:r>
            <a:r>
              <a:rPr lang="ru-RU" dirty="0"/>
              <a:t> — французский композитор, создатель балетов, опер, оперетт</a:t>
            </a:r>
            <a:r>
              <a:rPr lang="ru-RU" dirty="0" smtClean="0"/>
              <a:t>.</a:t>
            </a:r>
          </a:p>
          <a:p>
            <a:pPr marL="0" indent="0">
              <a:buNone/>
            </a:pPr>
            <a:r>
              <a:rPr lang="ru-RU" dirty="0" smtClean="0"/>
              <a:t>Исполнители - </a:t>
            </a:r>
            <a:r>
              <a:rPr lang="en-US" dirty="0" err="1"/>
              <a:t>Mady</a:t>
            </a:r>
            <a:r>
              <a:rPr lang="en-US" dirty="0"/>
              <a:t> </a:t>
            </a:r>
            <a:r>
              <a:rPr lang="en-US" dirty="0" err="1"/>
              <a:t>Mesplé</a:t>
            </a:r>
            <a:r>
              <a:rPr lang="en-US" dirty="0"/>
              <a:t> &amp; Danielle </a:t>
            </a:r>
            <a:r>
              <a:rPr lang="en-US" dirty="0" smtClean="0"/>
              <a:t>Millet</a:t>
            </a:r>
            <a:r>
              <a:rPr lang="ru-RU" dirty="0" smtClean="0"/>
              <a:t>.</a:t>
            </a:r>
          </a:p>
          <a:p>
            <a:pPr marL="0" indent="0">
              <a:buNone/>
            </a:pPr>
            <a:r>
              <a:rPr lang="ru-RU" dirty="0" smtClean="0"/>
              <a:t>Это произведение очень красивое, мелодичное, но предыдущие мне понравились намного больше.</a:t>
            </a:r>
            <a:endParaRPr lang="ru-RU" dirty="0"/>
          </a:p>
        </p:txBody>
      </p:sp>
    </p:spTree>
    <p:extLst>
      <p:ext uri="{BB962C8B-B14F-4D97-AF65-F5344CB8AC3E}">
        <p14:creationId xmlns:p14="http://schemas.microsoft.com/office/powerpoint/2010/main" val="4379533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pPr marL="0" indent="0">
              <a:buNone/>
            </a:pPr>
            <a:r>
              <a:rPr lang="ru-RU" b="1" dirty="0"/>
              <a:t>«</a:t>
            </a:r>
            <a:r>
              <a:rPr lang="ru-RU" b="1" dirty="0" err="1"/>
              <a:t>То́ска</a:t>
            </a:r>
            <a:r>
              <a:rPr lang="ru-RU" b="1" dirty="0"/>
              <a:t>»</a:t>
            </a:r>
            <a:r>
              <a:rPr lang="ru-RU" dirty="0"/>
              <a:t> (итал. </a:t>
            </a:r>
            <a:r>
              <a:rPr lang="ru-RU" i="1" dirty="0" err="1"/>
              <a:t>Tosca</a:t>
            </a:r>
            <a:r>
              <a:rPr lang="ru-RU" dirty="0"/>
              <a:t>) — опера </a:t>
            </a:r>
            <a:r>
              <a:rPr lang="ru-RU" dirty="0" err="1"/>
              <a:t>Джакомо</a:t>
            </a:r>
            <a:r>
              <a:rPr lang="ru-RU" dirty="0"/>
              <a:t> </a:t>
            </a:r>
            <a:r>
              <a:rPr lang="ru-RU" dirty="0" err="1"/>
              <a:t>Пуччини</a:t>
            </a:r>
            <a:r>
              <a:rPr lang="ru-RU" dirty="0"/>
              <a:t>, одна из самых репертуарных в театрах мира</a:t>
            </a:r>
            <a:r>
              <a:rPr lang="ru-RU" dirty="0" smtClean="0"/>
              <a:t>.</a:t>
            </a:r>
          </a:p>
          <a:p>
            <a:pPr marL="0" indent="0">
              <a:buNone/>
            </a:pPr>
            <a:r>
              <a:rPr lang="ru-RU" b="1" dirty="0" smtClean="0"/>
              <a:t> Композитор - </a:t>
            </a:r>
            <a:r>
              <a:rPr lang="ru-RU" b="1" dirty="0" err="1" smtClean="0"/>
              <a:t>Джа́комо</a:t>
            </a:r>
            <a:r>
              <a:rPr lang="ru-RU" b="1" dirty="0" smtClean="0"/>
              <a:t> </a:t>
            </a:r>
            <a:r>
              <a:rPr lang="ru-RU" b="1" dirty="0" err="1"/>
              <a:t>Анто́нио</a:t>
            </a:r>
            <a:r>
              <a:rPr lang="ru-RU" b="1" dirty="0"/>
              <a:t> </a:t>
            </a:r>
            <a:r>
              <a:rPr lang="ru-RU" b="1" dirty="0" err="1"/>
              <a:t>Доме́нико</a:t>
            </a:r>
            <a:r>
              <a:rPr lang="ru-RU" b="1" dirty="0"/>
              <a:t> </a:t>
            </a:r>
            <a:r>
              <a:rPr lang="ru-RU" b="1" dirty="0" err="1"/>
              <a:t>Мике́ле</a:t>
            </a:r>
            <a:r>
              <a:rPr lang="ru-RU" b="1" dirty="0"/>
              <a:t> </a:t>
            </a:r>
            <a:r>
              <a:rPr lang="ru-RU" b="1" dirty="0" err="1"/>
              <a:t>Секо́ндо</a:t>
            </a:r>
            <a:r>
              <a:rPr lang="ru-RU" b="1" dirty="0"/>
              <a:t> </a:t>
            </a:r>
            <a:r>
              <a:rPr lang="ru-RU" b="1" dirty="0" err="1"/>
              <a:t>Мари́а</a:t>
            </a:r>
            <a:r>
              <a:rPr lang="ru-RU" b="1" dirty="0"/>
              <a:t> </a:t>
            </a:r>
            <a:r>
              <a:rPr lang="ru-RU" b="1" dirty="0" err="1"/>
              <a:t>Пуччи́ни</a:t>
            </a:r>
            <a:r>
              <a:rPr lang="ru-RU" dirty="0"/>
              <a:t> (итал. </a:t>
            </a:r>
            <a:r>
              <a:rPr lang="ru-RU" i="1" dirty="0" err="1"/>
              <a:t>Giacomo</a:t>
            </a:r>
            <a:r>
              <a:rPr lang="ru-RU" i="1" dirty="0"/>
              <a:t> </a:t>
            </a:r>
            <a:r>
              <a:rPr lang="ru-RU" i="1" dirty="0" err="1"/>
              <a:t>Antonio</a:t>
            </a:r>
            <a:r>
              <a:rPr lang="ru-RU" i="1" dirty="0"/>
              <a:t> </a:t>
            </a:r>
            <a:r>
              <a:rPr lang="ru-RU" i="1" dirty="0" err="1"/>
              <a:t>Domenico</a:t>
            </a:r>
            <a:r>
              <a:rPr lang="ru-RU" i="1" dirty="0"/>
              <a:t> </a:t>
            </a:r>
            <a:r>
              <a:rPr lang="ru-RU" i="1" dirty="0" err="1"/>
              <a:t>Michele</a:t>
            </a:r>
            <a:r>
              <a:rPr lang="ru-RU" i="1" dirty="0"/>
              <a:t> </a:t>
            </a:r>
            <a:r>
              <a:rPr lang="ru-RU" i="1" dirty="0" err="1"/>
              <a:t>Secondo</a:t>
            </a:r>
            <a:r>
              <a:rPr lang="ru-RU" i="1" dirty="0"/>
              <a:t> </a:t>
            </a:r>
            <a:r>
              <a:rPr lang="ru-RU" i="1" dirty="0" err="1"/>
              <a:t>Maria</a:t>
            </a:r>
            <a:r>
              <a:rPr lang="ru-RU" i="1" dirty="0"/>
              <a:t> </a:t>
            </a:r>
            <a:r>
              <a:rPr lang="ru-RU" i="1" dirty="0" err="1" smtClean="0"/>
              <a:t>Puccini</a:t>
            </a:r>
            <a:r>
              <a:rPr lang="ru-RU" dirty="0" smtClean="0"/>
              <a:t>)</a:t>
            </a:r>
            <a:r>
              <a:rPr lang="ru-RU" dirty="0"/>
              <a:t> — итальянский оперный композитор, один из ярких представителей направления «веризм» в музыке. Некоторые исследователи полагают, что он крупнейший после Верди итальянский оперный </a:t>
            </a:r>
            <a:r>
              <a:rPr lang="ru-RU" dirty="0" smtClean="0"/>
              <a:t>композитор.</a:t>
            </a:r>
          </a:p>
          <a:p>
            <a:pPr marL="0" indent="0">
              <a:buNone/>
            </a:pPr>
            <a:r>
              <a:rPr lang="ru-RU" dirty="0" smtClean="0"/>
              <a:t>Исполнитель - </a:t>
            </a:r>
            <a:r>
              <a:rPr lang="ru-RU" b="1" dirty="0" err="1"/>
              <a:t>Ка́рло</a:t>
            </a:r>
            <a:r>
              <a:rPr lang="ru-RU" b="1" dirty="0"/>
              <a:t> </a:t>
            </a:r>
            <a:r>
              <a:rPr lang="ru-RU" b="1" dirty="0" err="1"/>
              <a:t>Берго́нци</a:t>
            </a:r>
            <a:r>
              <a:rPr lang="ru-RU" dirty="0"/>
              <a:t>  — итальянский оперный </a:t>
            </a:r>
            <a:r>
              <a:rPr lang="ru-RU" dirty="0" smtClean="0"/>
              <a:t>певец.</a:t>
            </a:r>
            <a:endParaRPr lang="ru-RU" dirty="0"/>
          </a:p>
        </p:txBody>
      </p:sp>
    </p:spTree>
    <p:extLst>
      <p:ext uri="{BB962C8B-B14F-4D97-AF65-F5344CB8AC3E}">
        <p14:creationId xmlns:p14="http://schemas.microsoft.com/office/powerpoint/2010/main" val="43255512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Мне очень понравилась идея создания такого фильма. Было очень интересно смотреть на все происходящее. Анимация была очень хорошо нарисована, действия героев были отлично прорисованы, также мне понравился рассказчик. Он словно переносил нас из одной истории в совершенно другую, это выглядело волшебно. </a:t>
            </a:r>
            <a:endParaRPr lang="ru-RU" dirty="0"/>
          </a:p>
        </p:txBody>
      </p:sp>
    </p:spTree>
    <p:extLst>
      <p:ext uri="{BB962C8B-B14F-4D97-AF65-F5344CB8AC3E}">
        <p14:creationId xmlns:p14="http://schemas.microsoft.com/office/powerpoint/2010/main" val="2265357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420888"/>
            <a:ext cx="6624736" cy="1656184"/>
          </a:xfrm>
        </p:spPr>
        <p:txBody>
          <a:bodyPr/>
          <a:lstStyle/>
          <a:p>
            <a:r>
              <a:rPr lang="ru-RU" dirty="0" smtClean="0"/>
              <a:t>Спасибо за внимание!</a:t>
            </a:r>
            <a:endParaRPr lang="ru-RU" dirty="0"/>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81008376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lnSpcReduction="10000"/>
          </a:bodyPr>
          <a:lstStyle/>
          <a:p>
            <a:pPr marL="0" indent="0">
              <a:buNone/>
            </a:pPr>
            <a:r>
              <a:rPr lang="ru-RU" b="1" dirty="0" smtClean="0"/>
              <a:t>«</a:t>
            </a:r>
            <a:r>
              <a:rPr lang="en-US" b="1" dirty="0" smtClean="0"/>
              <a:t>Je </a:t>
            </a:r>
            <a:r>
              <a:rPr lang="en-US" b="1" dirty="0" err="1" smtClean="0"/>
              <a:t>Crois</a:t>
            </a:r>
            <a:r>
              <a:rPr lang="en-US" b="1" dirty="0" smtClean="0"/>
              <a:t> </a:t>
            </a:r>
            <a:r>
              <a:rPr lang="en-US" b="1" dirty="0"/>
              <a:t>encore </a:t>
            </a:r>
            <a:r>
              <a:rPr lang="en-US" b="1" dirty="0" smtClean="0"/>
              <a:t>entendre</a:t>
            </a:r>
            <a:r>
              <a:rPr lang="ru-RU" b="1" dirty="0" smtClean="0"/>
              <a:t>»</a:t>
            </a:r>
          </a:p>
          <a:p>
            <a:pPr marL="0" indent="0">
              <a:buNone/>
            </a:pPr>
            <a:r>
              <a:rPr lang="vi-VN" b="1" dirty="0" smtClean="0"/>
              <a:t>Алекса́ндр </a:t>
            </a:r>
            <a:r>
              <a:rPr lang="vi-VN" b="1" dirty="0"/>
              <a:t>Сеза́р Леопольд Бизе́</a:t>
            </a:r>
            <a:r>
              <a:rPr lang="vi-VN" dirty="0"/>
              <a:t>  — французский композитор </a:t>
            </a:r>
            <a:r>
              <a:rPr lang="ru-RU" dirty="0" smtClean="0"/>
              <a:t>периода романтизма</a:t>
            </a:r>
            <a:r>
              <a:rPr lang="vi-VN" dirty="0" smtClean="0"/>
              <a:t>, </a:t>
            </a:r>
            <a:r>
              <a:rPr lang="vi-VN" dirty="0"/>
              <a:t>автор оркестровых произведений, романсов, фортепианных пьес, а также </a:t>
            </a:r>
            <a:r>
              <a:rPr lang="vi-VN" dirty="0" smtClean="0"/>
              <a:t>опер</a:t>
            </a:r>
            <a:r>
              <a:rPr lang="ru-RU" dirty="0" smtClean="0"/>
              <a:t>.</a:t>
            </a:r>
            <a:r>
              <a:rPr lang="en-US" dirty="0" smtClean="0"/>
              <a:t> </a:t>
            </a:r>
            <a:r>
              <a:rPr lang="ru-RU" dirty="0" smtClean="0"/>
              <a:t>Исполняет это произведение </a:t>
            </a:r>
            <a:r>
              <a:rPr lang="en-US" b="1" dirty="0"/>
              <a:t>Alain </a:t>
            </a:r>
            <a:r>
              <a:rPr lang="en-US" b="1" dirty="0" err="1" smtClean="0"/>
              <a:t>Vanzo</a:t>
            </a:r>
            <a:r>
              <a:rPr lang="ru-RU" b="1" dirty="0" smtClean="0"/>
              <a:t> </a:t>
            </a:r>
            <a:r>
              <a:rPr lang="ru-RU" dirty="0" smtClean="0"/>
              <a:t>– французский оперный певец и композитор. Мне понравилось, что музыка в этом произведении медленная и протяжная, можно о многом подумать, успокоится и отдохнуть, слушая её. В ней поется о любви и вере, в то, что герой верит, что слышит голос возлюбленной и видит её образ.</a:t>
            </a:r>
            <a:endParaRPr lang="ru-RU" dirty="0"/>
          </a:p>
        </p:txBody>
      </p:sp>
    </p:spTree>
    <p:extLst>
      <p:ext uri="{BB962C8B-B14F-4D97-AF65-F5344CB8AC3E}">
        <p14:creationId xmlns:p14="http://schemas.microsoft.com/office/powerpoint/2010/main" val="344284515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67544" y="1268760"/>
            <a:ext cx="8229600" cy="4525963"/>
          </a:xfrm>
        </p:spPr>
        <p:txBody>
          <a:bodyPr>
            <a:noAutofit/>
          </a:bodyPr>
          <a:lstStyle/>
          <a:p>
            <a:pPr marL="0" indent="0">
              <a:buNone/>
            </a:pPr>
            <a:r>
              <a:rPr lang="ru-RU" sz="2800" b="1" dirty="0" smtClean="0"/>
              <a:t> «</a:t>
            </a:r>
            <a:r>
              <a:rPr lang="en-US" sz="2800" b="1" dirty="0" err="1" smtClean="0"/>
              <a:t>Pagliacci</a:t>
            </a:r>
            <a:r>
              <a:rPr lang="ru-RU" sz="2800" b="1" dirty="0" smtClean="0"/>
              <a:t>»</a:t>
            </a:r>
          </a:p>
          <a:p>
            <a:pPr marL="0" indent="0">
              <a:buNone/>
            </a:pPr>
            <a:r>
              <a:rPr lang="ru-RU" sz="2800" dirty="0" smtClean="0"/>
              <a:t> </a:t>
            </a:r>
            <a:r>
              <a:rPr lang="ru-RU" sz="2800" dirty="0" err="1" smtClean="0"/>
              <a:t>Руджеро</a:t>
            </a:r>
            <a:r>
              <a:rPr lang="ru-RU" sz="2800" dirty="0" smtClean="0"/>
              <a:t> </a:t>
            </a:r>
            <a:r>
              <a:rPr lang="ru-RU" sz="2800" dirty="0" err="1" smtClean="0"/>
              <a:t>Леонкавалло</a:t>
            </a:r>
            <a:r>
              <a:rPr lang="ru-RU" sz="2800" dirty="0" smtClean="0"/>
              <a:t> – итальянский композитор. Исполнитель – знаменитый итальянский оперный певец – Франко </a:t>
            </a:r>
            <a:r>
              <a:rPr lang="ru-RU" sz="2800" dirty="0" err="1" smtClean="0"/>
              <a:t>Корелли</a:t>
            </a:r>
            <a:r>
              <a:rPr lang="ru-RU" sz="2800" dirty="0" smtClean="0"/>
              <a:t>. Мне понравилась мысль автора, он хотел показать, что под любой, даже самой жизнерадостной, веселой и отзывчивой маской может скрываться грустная, печальная реальность. Больше всего мне по душе эти строки:</a:t>
            </a:r>
          </a:p>
          <a:p>
            <a:pPr marL="0" indent="0">
              <a:buNone/>
            </a:pPr>
            <a:r>
              <a:rPr lang="ru-RU" sz="2800" dirty="0"/>
              <a:t>Ты под шуткой должен скрыть рыданья и слезы, А под гримасой смешной муки ада. Ах!</a:t>
            </a:r>
            <a:endParaRPr lang="ru-RU" sz="2800" dirty="0"/>
          </a:p>
        </p:txBody>
      </p:sp>
    </p:spTree>
    <p:extLst>
      <p:ext uri="{BB962C8B-B14F-4D97-AF65-F5344CB8AC3E}">
        <p14:creationId xmlns:p14="http://schemas.microsoft.com/office/powerpoint/2010/main" val="34872028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pPr marL="0" indent="0">
              <a:buNone/>
            </a:pPr>
            <a:r>
              <a:rPr lang="ru-RU" sz="2800" dirty="0" smtClean="0"/>
              <a:t>«</a:t>
            </a:r>
            <a:r>
              <a:rPr lang="en-US" sz="2800" dirty="0" err="1" smtClean="0"/>
              <a:t>Rigoletto</a:t>
            </a:r>
            <a:r>
              <a:rPr lang="ru-RU" sz="2800" dirty="0" smtClean="0"/>
              <a:t>»</a:t>
            </a:r>
          </a:p>
          <a:p>
            <a:pPr marL="0" indent="0">
              <a:buNone/>
            </a:pPr>
            <a:r>
              <a:rPr lang="ru-RU" sz="2800" dirty="0" err="1"/>
              <a:t>Джузе́ппе</a:t>
            </a:r>
            <a:r>
              <a:rPr lang="ru-RU" sz="2800" dirty="0"/>
              <a:t> </a:t>
            </a:r>
            <a:r>
              <a:rPr lang="ru-RU" sz="2800" dirty="0" err="1"/>
              <a:t>Фортуни́но</a:t>
            </a:r>
            <a:r>
              <a:rPr lang="ru-RU" sz="2800" dirty="0"/>
              <a:t> </a:t>
            </a:r>
            <a:r>
              <a:rPr lang="ru-RU" sz="2800" dirty="0" err="1"/>
              <a:t>Франче́ско</a:t>
            </a:r>
            <a:r>
              <a:rPr lang="ru-RU" sz="2800" dirty="0"/>
              <a:t> </a:t>
            </a:r>
            <a:r>
              <a:rPr lang="ru-RU" sz="2800" dirty="0" err="1"/>
              <a:t>Ве́рди</a:t>
            </a:r>
            <a:r>
              <a:rPr lang="ru-RU" sz="2800" dirty="0"/>
              <a:t> </a:t>
            </a:r>
            <a:r>
              <a:rPr lang="ru-RU" sz="2800" dirty="0" smtClean="0"/>
              <a:t>(</a:t>
            </a:r>
            <a:r>
              <a:rPr lang="ru-RU" sz="2800" dirty="0"/>
              <a:t> </a:t>
            </a:r>
            <a:r>
              <a:rPr lang="ru-RU" sz="2800" dirty="0" smtClean="0"/>
              <a:t>— итальянский композитор</a:t>
            </a:r>
            <a:r>
              <a:rPr lang="ru-RU" sz="2800" dirty="0"/>
              <a:t> </a:t>
            </a:r>
            <a:r>
              <a:rPr lang="ru-RU" sz="2800" dirty="0" smtClean="0"/>
              <a:t>, </a:t>
            </a:r>
            <a:r>
              <a:rPr lang="ru-RU" sz="2800" dirty="0"/>
              <a:t>творчество которого является одним из крупнейших достижений мирового оперного искусства и кульминацией развития итальянской оперы </a:t>
            </a:r>
            <a:r>
              <a:rPr lang="ru-RU" sz="2800" dirty="0" smtClean="0"/>
              <a:t>19 века. Исполнитель - </a:t>
            </a:r>
            <a:r>
              <a:rPr lang="vi-VN" sz="2800" dirty="0"/>
              <a:t>Никола́й Ге́дда, полное имя Га́рри Гу́став Никола́й </a:t>
            </a:r>
            <a:r>
              <a:rPr lang="vi-VN" sz="2800" dirty="0" smtClean="0"/>
              <a:t>Ге́дда</a:t>
            </a:r>
            <a:r>
              <a:rPr lang="vi-VN" sz="2800" dirty="0"/>
              <a:t> — </a:t>
            </a:r>
            <a:r>
              <a:rPr lang="ru-RU" sz="2800" dirty="0" smtClean="0"/>
              <a:t>шведский</a:t>
            </a:r>
            <a:r>
              <a:rPr lang="vi-VN" sz="2800" dirty="0"/>
              <a:t> оперный </a:t>
            </a:r>
            <a:r>
              <a:rPr lang="vi-VN" sz="2800" dirty="0" smtClean="0"/>
              <a:t>певец</a:t>
            </a:r>
            <a:r>
              <a:rPr lang="ru-RU" sz="2800" dirty="0" smtClean="0"/>
              <a:t>. В этом произведении говорится о женской измене, мне нравится ритм, мелодия, но сам смысл мне не понравился.</a:t>
            </a:r>
            <a:endParaRPr lang="ru-RU" sz="2800" dirty="0"/>
          </a:p>
        </p:txBody>
      </p:sp>
    </p:spTree>
    <p:extLst>
      <p:ext uri="{BB962C8B-B14F-4D97-AF65-F5344CB8AC3E}">
        <p14:creationId xmlns:p14="http://schemas.microsoft.com/office/powerpoint/2010/main" val="180878509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vi-VN" b="1" dirty="0"/>
              <a:t>«</a:t>
            </a:r>
            <a:r>
              <a:rPr lang="vi-VN" b="1" dirty="0" smtClean="0"/>
              <a:t>Кармен»</a:t>
            </a:r>
            <a:endParaRPr lang="ru-RU" b="1" dirty="0" smtClean="0"/>
          </a:p>
          <a:p>
            <a:pPr marL="0" indent="0">
              <a:buNone/>
            </a:pPr>
            <a:r>
              <a:rPr lang="ru-RU" b="1" dirty="0" smtClean="0"/>
              <a:t>Композитор произведения – Жорж Бизе - </a:t>
            </a:r>
            <a:r>
              <a:rPr lang="vi-VN" dirty="0"/>
              <a:t>французский композитор </a:t>
            </a:r>
            <a:r>
              <a:rPr lang="ru-RU" dirty="0"/>
              <a:t>периода романтизма</a:t>
            </a:r>
            <a:r>
              <a:rPr lang="vi-VN" dirty="0"/>
              <a:t>, автор оркестровых произведений, романсов, фортепианных пьес, а также опер</a:t>
            </a:r>
            <a:r>
              <a:rPr lang="ru-RU" dirty="0"/>
              <a:t>.</a:t>
            </a:r>
            <a:endParaRPr lang="ru-RU" b="1" dirty="0" smtClean="0"/>
          </a:p>
          <a:p>
            <a:pPr marL="0" indent="0">
              <a:buNone/>
            </a:pPr>
            <a:r>
              <a:rPr lang="ru-RU" b="1" dirty="0" smtClean="0"/>
              <a:t>Исполняет его </a:t>
            </a:r>
            <a:r>
              <a:rPr lang="fr-FR" dirty="0"/>
              <a:t>Les Petits Chanteurs à la Croix de Bois</a:t>
            </a:r>
            <a:r>
              <a:rPr lang="fr-FR" dirty="0" smtClean="0"/>
              <a:t>.</a:t>
            </a:r>
            <a:endParaRPr lang="ru-RU" dirty="0" smtClean="0"/>
          </a:p>
          <a:p>
            <a:pPr marL="0" indent="0">
              <a:buNone/>
            </a:pPr>
            <a:r>
              <a:rPr lang="ru-RU" dirty="0" smtClean="0"/>
              <a:t>«Кармен» мы изучали в школе на уроках музыки, и оно мне сразу очень понравилось.</a:t>
            </a:r>
            <a:endParaRPr lang="ru-RU" dirty="0"/>
          </a:p>
        </p:txBody>
      </p:sp>
    </p:spTree>
    <p:extLst>
      <p:ext uri="{BB962C8B-B14F-4D97-AF65-F5344CB8AC3E}">
        <p14:creationId xmlns:p14="http://schemas.microsoft.com/office/powerpoint/2010/main" val="107507220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b="1" dirty="0"/>
              <a:t>«Свадьба Фигаро»</a:t>
            </a:r>
            <a:r>
              <a:rPr lang="ru-RU" dirty="0"/>
              <a:t> </a:t>
            </a:r>
            <a:r>
              <a:rPr lang="ru-RU" i="1" dirty="0"/>
              <a:t>(</a:t>
            </a:r>
            <a:r>
              <a:rPr lang="en-US" i="1" dirty="0"/>
              <a:t>Le </a:t>
            </a:r>
            <a:r>
              <a:rPr lang="en-US" i="1" dirty="0" err="1"/>
              <a:t>nozze</a:t>
            </a:r>
            <a:r>
              <a:rPr lang="en-US" i="1" dirty="0"/>
              <a:t> di Figaro </a:t>
            </a:r>
            <a:r>
              <a:rPr lang="en-US" i="1" dirty="0" err="1"/>
              <a:t>ossia</a:t>
            </a:r>
            <a:r>
              <a:rPr lang="en-US" i="1" dirty="0"/>
              <a:t> la </a:t>
            </a:r>
            <a:r>
              <a:rPr lang="en-US" i="1" dirty="0" err="1"/>
              <a:t>folle</a:t>
            </a:r>
            <a:r>
              <a:rPr lang="en-US" i="1" dirty="0"/>
              <a:t> </a:t>
            </a:r>
            <a:r>
              <a:rPr lang="en-US" i="1" dirty="0" err="1"/>
              <a:t>giornata</a:t>
            </a:r>
            <a:r>
              <a:rPr lang="en-US" i="1" dirty="0"/>
              <a:t>)</a:t>
            </a:r>
            <a:r>
              <a:rPr lang="en-US" dirty="0"/>
              <a:t> </a:t>
            </a:r>
            <a:endParaRPr lang="ru-RU" dirty="0" smtClean="0"/>
          </a:p>
          <a:p>
            <a:pPr marL="0" indent="0">
              <a:buNone/>
            </a:pPr>
            <a:r>
              <a:rPr lang="ru-RU" dirty="0" smtClean="0"/>
              <a:t>Композитор – </a:t>
            </a:r>
            <a:r>
              <a:rPr lang="ru-RU" dirty="0" err="1"/>
              <a:t>В</a:t>
            </a:r>
            <a:r>
              <a:rPr lang="ru-RU" dirty="0" err="1" smtClean="0"/>
              <a:t>ольфган</a:t>
            </a:r>
            <a:r>
              <a:rPr lang="ru-RU" dirty="0" smtClean="0"/>
              <a:t> Амадей Моцарт - </a:t>
            </a:r>
            <a:r>
              <a:rPr lang="ru-RU" dirty="0"/>
              <a:t>а</a:t>
            </a:r>
            <a:r>
              <a:rPr lang="ru-RU" dirty="0" smtClean="0"/>
              <a:t>встрийский </a:t>
            </a:r>
            <a:r>
              <a:rPr lang="ru-RU" dirty="0"/>
              <a:t>композитор и </a:t>
            </a:r>
            <a:r>
              <a:rPr lang="ru-RU" dirty="0" smtClean="0"/>
              <a:t>музыкант-виртуоз.</a:t>
            </a:r>
          </a:p>
          <a:p>
            <a:pPr marL="0" indent="0">
              <a:buNone/>
            </a:pPr>
            <a:r>
              <a:rPr lang="ru-RU" dirty="0" smtClean="0"/>
              <a:t>Исполнитель – Сюзанна Данко.</a:t>
            </a:r>
          </a:p>
          <a:p>
            <a:pPr marL="0" indent="0">
              <a:buNone/>
            </a:pPr>
            <a:r>
              <a:rPr lang="ru-RU" dirty="0" smtClean="0"/>
              <a:t>Мне понравилось данное произведение своей необыкновенно красивой музыкой.</a:t>
            </a:r>
            <a:endParaRPr lang="ru-RU" dirty="0"/>
          </a:p>
        </p:txBody>
      </p:sp>
    </p:spTree>
    <p:extLst>
      <p:ext uri="{BB962C8B-B14F-4D97-AF65-F5344CB8AC3E}">
        <p14:creationId xmlns:p14="http://schemas.microsoft.com/office/powerpoint/2010/main" val="389253195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vi-VN" sz="2400" b="1" dirty="0"/>
              <a:t>Мада́м Баттерфля́й»</a:t>
            </a:r>
            <a:r>
              <a:rPr lang="vi-VN" sz="2400" dirty="0"/>
              <a:t> </a:t>
            </a:r>
            <a:r>
              <a:rPr lang="vi-VN" sz="2400" dirty="0" smtClean="0"/>
              <a:t>(</a:t>
            </a:r>
            <a:r>
              <a:rPr lang="vi-VN" sz="2400" dirty="0"/>
              <a:t> </a:t>
            </a:r>
            <a:r>
              <a:rPr lang="en-US" sz="2400" i="1" dirty="0" err="1"/>
              <a:t>Madama</a:t>
            </a:r>
            <a:r>
              <a:rPr lang="en-US" sz="2400" i="1" dirty="0"/>
              <a:t> Butterfly</a:t>
            </a:r>
            <a:r>
              <a:rPr lang="en-US" sz="2400" dirty="0" smtClean="0"/>
              <a:t>)</a:t>
            </a:r>
            <a:endParaRPr lang="ru-RU" sz="2400" dirty="0" smtClean="0"/>
          </a:p>
          <a:p>
            <a:pPr marL="0" indent="0">
              <a:buNone/>
            </a:pPr>
            <a:r>
              <a:rPr lang="ru-RU" sz="2400" b="1" dirty="0" smtClean="0"/>
              <a:t>Создал </a:t>
            </a:r>
            <a:r>
              <a:rPr lang="vi-VN" sz="2400" b="1" dirty="0" smtClean="0"/>
              <a:t>Джа́комо </a:t>
            </a:r>
            <a:r>
              <a:rPr lang="vi-VN" sz="2400" b="1" dirty="0"/>
              <a:t>Анто́нио Доме́нико Мике́ле Секо́ндо Мари́а Пуччи́ни</a:t>
            </a:r>
            <a:r>
              <a:rPr lang="vi-VN" sz="2400" dirty="0"/>
              <a:t>  — итальянский оперный композитор, один из </a:t>
            </a:r>
            <a:r>
              <a:rPr lang="vi-VN" sz="2400" dirty="0" smtClean="0"/>
              <a:t>ярких </a:t>
            </a:r>
            <a:r>
              <a:rPr lang="vi-VN" sz="2400" dirty="0"/>
              <a:t>представителей направления </a:t>
            </a:r>
            <a:r>
              <a:rPr lang="vi-VN" sz="2400" dirty="0" smtClean="0"/>
              <a:t>«</a:t>
            </a:r>
            <a:r>
              <a:rPr lang="ru-RU" sz="2400" dirty="0" smtClean="0"/>
              <a:t>веризм</a:t>
            </a:r>
            <a:r>
              <a:rPr lang="vi-VN" sz="2400" dirty="0" smtClean="0"/>
              <a:t>» </a:t>
            </a:r>
            <a:r>
              <a:rPr lang="vi-VN" sz="2400" dirty="0"/>
              <a:t>в музыке</a:t>
            </a:r>
            <a:r>
              <a:rPr lang="vi-VN" dirty="0" smtClean="0"/>
              <a:t>.</a:t>
            </a:r>
            <a:r>
              <a:rPr lang="ru-RU" dirty="0" smtClean="0"/>
              <a:t> Исполняет </a:t>
            </a:r>
            <a:r>
              <a:rPr lang="en-US" dirty="0"/>
              <a:t>Felicia Weathers</a:t>
            </a:r>
            <a:endParaRPr lang="ru-RU" dirty="0" smtClean="0"/>
          </a:p>
          <a:p>
            <a:pPr marL="0" indent="0">
              <a:buNone/>
            </a:pPr>
            <a:r>
              <a:rPr lang="ru-RU" dirty="0" smtClean="0"/>
              <a:t>Мне очень понравилось это произведение и его сюжет. Музыка вдохновляющая и интересная.</a:t>
            </a:r>
            <a:endParaRPr lang="ru-RU" dirty="0"/>
          </a:p>
        </p:txBody>
      </p:sp>
    </p:spTree>
    <p:extLst>
      <p:ext uri="{BB962C8B-B14F-4D97-AF65-F5344CB8AC3E}">
        <p14:creationId xmlns:p14="http://schemas.microsoft.com/office/powerpoint/2010/main" val="279038831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fr-FR" dirty="0"/>
              <a:t>«Искатели жемчуга» (</a:t>
            </a:r>
            <a:r>
              <a:rPr lang="fr-FR" dirty="0" smtClean="0"/>
              <a:t>ф</a:t>
            </a:r>
            <a:r>
              <a:rPr lang="ru-RU" dirty="0" smtClean="0"/>
              <a:t>р.</a:t>
            </a:r>
            <a:r>
              <a:rPr lang="fr-FR" dirty="0"/>
              <a:t> Les </a:t>
            </a:r>
            <a:r>
              <a:rPr lang="fr-FR" dirty="0" smtClean="0"/>
              <a:t>pecheurs </a:t>
            </a:r>
            <a:r>
              <a:rPr lang="fr-FR" dirty="0"/>
              <a:t>de perles</a:t>
            </a:r>
            <a:r>
              <a:rPr lang="fr-FR" dirty="0" smtClean="0"/>
              <a:t>)</a:t>
            </a:r>
          </a:p>
          <a:p>
            <a:pPr marL="0" indent="0">
              <a:buNone/>
            </a:pPr>
            <a:r>
              <a:rPr lang="ru-RU" dirty="0" smtClean="0"/>
              <a:t>Создал это прекрасное произведение Жорж Бизе, а исполняют его </a:t>
            </a:r>
            <a:r>
              <a:rPr lang="en-US" dirty="0"/>
              <a:t>Nicolai </a:t>
            </a:r>
            <a:r>
              <a:rPr lang="en-US" dirty="0" err="1"/>
              <a:t>Gedda</a:t>
            </a:r>
            <a:r>
              <a:rPr lang="en-US" dirty="0"/>
              <a:t> &amp; Ernest </a:t>
            </a:r>
            <a:r>
              <a:rPr lang="en-US" dirty="0" smtClean="0"/>
              <a:t>Blanc</a:t>
            </a:r>
            <a:r>
              <a:rPr lang="ru-RU" dirty="0" smtClean="0"/>
              <a:t>.</a:t>
            </a:r>
          </a:p>
          <a:p>
            <a:pPr marL="0" indent="0">
              <a:buNone/>
            </a:pPr>
            <a:r>
              <a:rPr lang="ru-RU" dirty="0" smtClean="0"/>
              <a:t>Мне понравилось это </a:t>
            </a:r>
            <a:r>
              <a:rPr lang="ru-RU" dirty="0" err="1" smtClean="0"/>
              <a:t>душераздерающее</a:t>
            </a:r>
            <a:r>
              <a:rPr lang="ru-RU" dirty="0" smtClean="0"/>
              <a:t> произведение. </a:t>
            </a:r>
            <a:r>
              <a:rPr lang="ru-RU" dirty="0"/>
              <a:t>В </a:t>
            </a:r>
            <a:r>
              <a:rPr lang="ru-RU" dirty="0" smtClean="0"/>
              <a:t>нем </a:t>
            </a:r>
            <a:r>
              <a:rPr lang="ru-RU" dirty="0"/>
              <a:t>поется о любви и вере, в то, что герой верит, что слышит голос возлюбленной и видит её образ.</a:t>
            </a:r>
          </a:p>
          <a:p>
            <a:pPr marL="0" indent="0">
              <a:buNone/>
            </a:pPr>
            <a:endParaRPr lang="ru-RU" dirty="0"/>
          </a:p>
        </p:txBody>
      </p:sp>
    </p:spTree>
    <p:extLst>
      <p:ext uri="{BB962C8B-B14F-4D97-AF65-F5344CB8AC3E}">
        <p14:creationId xmlns:p14="http://schemas.microsoft.com/office/powerpoint/2010/main" val="2158941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marL="0" indent="0">
              <a:buNone/>
            </a:pPr>
            <a:r>
              <a:rPr lang="ru-RU" dirty="0"/>
              <a:t>Волшебная флейта (нем. </a:t>
            </a:r>
            <a:r>
              <a:rPr lang="en-US" dirty="0"/>
              <a:t>Die </a:t>
            </a:r>
            <a:r>
              <a:rPr lang="en-US" dirty="0" err="1"/>
              <a:t>Zauberflöte</a:t>
            </a:r>
            <a:r>
              <a:rPr lang="en-US" dirty="0" smtClean="0"/>
              <a:t>)</a:t>
            </a:r>
            <a:endParaRPr lang="ru-RU" dirty="0" smtClean="0"/>
          </a:p>
          <a:p>
            <a:pPr marL="0" indent="0">
              <a:buNone/>
            </a:pPr>
            <a:r>
              <a:rPr lang="ru-RU" dirty="0"/>
              <a:t>Композитор – </a:t>
            </a:r>
            <a:r>
              <a:rPr lang="ru-RU" dirty="0" err="1"/>
              <a:t>Вольфган</a:t>
            </a:r>
            <a:r>
              <a:rPr lang="ru-RU" dirty="0"/>
              <a:t> Амадей Моцарт - австрийский композитор и музыкант-виртуоз.</a:t>
            </a:r>
          </a:p>
          <a:p>
            <a:pPr marL="0" indent="0">
              <a:buNone/>
            </a:pPr>
            <a:r>
              <a:rPr lang="ru-RU" dirty="0" smtClean="0"/>
              <a:t>Исполнительница - </a:t>
            </a:r>
            <a:r>
              <a:rPr lang="ru-RU" dirty="0" err="1"/>
              <a:t>Луция</a:t>
            </a:r>
            <a:r>
              <a:rPr lang="ru-RU" dirty="0"/>
              <a:t> </a:t>
            </a:r>
            <a:r>
              <a:rPr lang="ru-RU" dirty="0" err="1"/>
              <a:t>Попп</a:t>
            </a:r>
            <a:r>
              <a:rPr lang="ru-RU" dirty="0"/>
              <a:t> (нем. </a:t>
            </a:r>
            <a:r>
              <a:rPr lang="en-US" dirty="0"/>
              <a:t>Lucia Popp, </a:t>
            </a:r>
            <a:r>
              <a:rPr lang="ru-RU" dirty="0"/>
              <a:t>наст. имя </a:t>
            </a:r>
            <a:r>
              <a:rPr lang="ru-RU" dirty="0" err="1"/>
              <a:t>словацк</a:t>
            </a:r>
            <a:r>
              <a:rPr lang="ru-RU" dirty="0"/>
              <a:t>. </a:t>
            </a:r>
            <a:r>
              <a:rPr lang="en-US" dirty="0"/>
              <a:t>Lucia </a:t>
            </a:r>
            <a:r>
              <a:rPr lang="en-US" dirty="0" err="1"/>
              <a:t>Poppová</a:t>
            </a:r>
            <a:r>
              <a:rPr lang="en-US" dirty="0"/>
              <a:t>; </a:t>
            </a:r>
            <a:r>
              <a:rPr lang="ru-RU" dirty="0" smtClean="0"/>
              <a:t>—</a:t>
            </a:r>
            <a:r>
              <a:rPr lang="ru-RU" dirty="0"/>
              <a:t> </a:t>
            </a:r>
            <a:r>
              <a:rPr lang="ru-RU" dirty="0" smtClean="0"/>
              <a:t>словацкая</a:t>
            </a:r>
            <a:r>
              <a:rPr lang="ru-RU" dirty="0"/>
              <a:t> </a:t>
            </a:r>
            <a:r>
              <a:rPr lang="ru-RU" u="sng" dirty="0" smtClean="0"/>
              <a:t>певица. Интересно, что она </a:t>
            </a:r>
            <a:r>
              <a:rPr lang="ru-RU" dirty="0"/>
              <a:t>п</a:t>
            </a:r>
            <a:r>
              <a:rPr lang="ru-RU" dirty="0" smtClean="0"/>
              <a:t>ервоначально </a:t>
            </a:r>
            <a:r>
              <a:rPr lang="ru-RU" dirty="0"/>
              <a:t>собиралась стать актрисой, потом брала уроки пения в Брно и </a:t>
            </a:r>
            <a:r>
              <a:rPr lang="ru-RU" u="sng" dirty="0"/>
              <a:t>Праге</a:t>
            </a:r>
            <a:r>
              <a:rPr lang="ru-RU" dirty="0" smtClean="0"/>
              <a:t>. Это произведение понравилось мне не очень сильно, но все равно, я слушала очень внимательно, стараясь услышать каждую деталь и ноту.</a:t>
            </a:r>
            <a:endParaRPr lang="ru-RU" dirty="0"/>
          </a:p>
        </p:txBody>
      </p:sp>
    </p:spTree>
    <p:extLst>
      <p:ext uri="{BB962C8B-B14F-4D97-AF65-F5344CB8AC3E}">
        <p14:creationId xmlns:p14="http://schemas.microsoft.com/office/powerpoint/2010/main" val="278561071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179</TotalTime>
  <Words>221</Words>
  <Application>Microsoft Office PowerPoint</Application>
  <PresentationFormat>Экран (4:3)</PresentationFormat>
  <Paragraphs>46</Paragraphs>
  <Slides>16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«Воображаемая опера»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777</dc:creator>
  <cp:lastModifiedBy>777</cp:lastModifiedBy>
  <cp:revision>15</cp:revision>
  <dcterms:created xsi:type="dcterms:W3CDTF">2018-11-07T12:37:13Z</dcterms:created>
  <dcterms:modified xsi:type="dcterms:W3CDTF">2018-11-07T15:47:27Z</dcterms:modified>
</cp:coreProperties>
</file>