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8%D0%B7%D0%B5" TargetMode="External"/><Relationship Id="rId13" Type="http://schemas.openxmlformats.org/officeDocument/2006/relationships/hyperlink" Target="https://ru.wikipedia.org/w/index.php?title=%D0%A3%D1%8D%D0%B7%D0%B5%D1%80%D1%81,_%D0%A4%D0%B5%D0%BB%D0%B8%D1%86%D0%B8%D1%8F&amp;action=edit&amp;redlink=1" TargetMode="External"/><Relationship Id="rId18" Type="http://schemas.openxmlformats.org/officeDocument/2006/relationships/hyperlink" Target="https://ru.wikipedia.org/wiki/%D0%97%D0%BE%D0%BB%D1%83%D1%88%D0%BA%D0%B0_(%D0%BE%D0%BF%D0%B5%D1%80%D0%B0_%D0%A0%D0%BE%D1%81%D1%81%D0%B8%D0%BD%D0%B8)" TargetMode="External"/><Relationship Id="rId3" Type="http://schemas.openxmlformats.org/officeDocument/2006/relationships/hyperlink" Target="https://ru.wikipedia.org/wiki/%D0%A4%D1%80%D0%B0%D0%BD%D0%BA%D0%BE_%D0%9A%D0%BE%D1%80%D0%B5%D0%BB%D0%BB%D0%B8" TargetMode="External"/><Relationship Id="rId21" Type="http://schemas.openxmlformats.org/officeDocument/2006/relationships/hyperlink" Target="https://ru.wikipedia.org/wiki/%D0%A4%D0%B0%D1%83%D1%81%D1%82_(%D0%BE%D0%BF%D0%B5%D1%80%D0%B0)" TargetMode="External"/><Relationship Id="rId7" Type="http://schemas.openxmlformats.org/officeDocument/2006/relationships/hyperlink" Target="https://ru.wikipedia.org/wiki/%D0%9A%D0%B0%D1%80%D0%BC%D0%B5%D0%BD_(%D0%BE%D0%BF%D0%B5%D1%80%D0%B0)" TargetMode="External"/><Relationship Id="rId12" Type="http://schemas.openxmlformats.org/officeDocument/2006/relationships/hyperlink" Target="https://ru.wikipedia.org/wiki/%D0%9F%D1%83%D1%87%D1%87%D0%B8%D0%BD%D0%B8" TargetMode="External"/><Relationship Id="rId17" Type="http://schemas.openxmlformats.org/officeDocument/2006/relationships/hyperlink" Target="https://ru.wikipedia.org/wiki/%D0%9B%D1%83%D1%86%D0%B8%D1%8F_%D0%9F%D0%BE%D0%BF%D0%BF" TargetMode="External"/><Relationship Id="rId25" Type="http://schemas.openxmlformats.org/officeDocument/2006/relationships/hyperlink" Target="https://ru.wikipedia.org/wiki/%D0%9C%D0%B0%D0%B4%D0%B8_%D0%9C%D0%B5%D1%81%D0%BF%D0%BB%D0%B5" TargetMode="External"/><Relationship Id="rId2" Type="http://schemas.openxmlformats.org/officeDocument/2006/relationships/hyperlink" Target="https://ru.wikipedia.org/wiki/Vesti_la_Giubba" TargetMode="External"/><Relationship Id="rId16" Type="http://schemas.openxmlformats.org/officeDocument/2006/relationships/hyperlink" Target="https://ru.wikipedia.org/wiki/%D0%92%D0%BE%D0%BB%D1%88%D0%B5%D0%B1%D0%BD%D0%B0%D1%8F_%D1%84%D0%BB%D0%B5%D0%B9%D1%82%D0%B0" TargetMode="External"/><Relationship Id="rId20" Type="http://schemas.openxmlformats.org/officeDocument/2006/relationships/hyperlink" Target="https://ru.wikipedia.org/wiki/La_Veau_d%E2%80%99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D%D0%B8%D0%BA%D0%BE%D0%BB%D0%B0%D0%B9_%D0%93%D0%B5%D0%B4%D0%B4%D0%B0" TargetMode="External"/><Relationship Id="rId11" Type="http://schemas.openxmlformats.org/officeDocument/2006/relationships/hyperlink" Target="https://en.wikipedia.org/wiki/Suzanne_Danco" TargetMode="External"/><Relationship Id="rId24" Type="http://schemas.openxmlformats.org/officeDocument/2006/relationships/hyperlink" Target="https://ru.wikipedia.org/wiki/%D0%94%D0%B5%D0%BB%D0%B8%D0%B1" TargetMode="External"/><Relationship Id="rId5" Type="http://schemas.openxmlformats.org/officeDocument/2006/relationships/hyperlink" Target="https://ru.wikipedia.org/wiki/%D0%92%D0%B5%D1%80%D0%B4%D0%B8" TargetMode="External"/><Relationship Id="rId15" Type="http://schemas.openxmlformats.org/officeDocument/2006/relationships/hyperlink" Target="https://en.wikipedia.org/wiki/Ernest_Blanc" TargetMode="External"/><Relationship Id="rId23" Type="http://schemas.openxmlformats.org/officeDocument/2006/relationships/hyperlink" Target="https://ru.wikipedia.org/wiki/%D0%9B%D0%B0%D0%BA%D0%BC%D0%B5" TargetMode="External"/><Relationship Id="rId10" Type="http://schemas.openxmlformats.org/officeDocument/2006/relationships/hyperlink" Target="https://ru.wikipedia.org/w/index.php?title=%D0%94%D0%B0%D0%BD%D0%BA%D0%BE,_%D0%A1%D1%8E%D0%B7%D0%B0%D0%BD%D0%BD%D0%B0&amp;action=edit&amp;redlink=1" TargetMode="External"/><Relationship Id="rId19" Type="http://schemas.openxmlformats.org/officeDocument/2006/relationships/hyperlink" Target="https://ru.wikipedia.org/wiki/%D0%A0%D0%BE%D1%81%D1%81%D0%B8%D0%BD%D0%B8" TargetMode="External"/><Relationship Id="rId4" Type="http://schemas.openxmlformats.org/officeDocument/2006/relationships/hyperlink" Target="https://ru.wikipedia.org/wiki/%D0%A0%D0%B8%D0%B3%D0%BE%D0%BB%D0%B5%D1%82%D1%82%D0%BE" TargetMode="External"/><Relationship Id="rId9" Type="http://schemas.openxmlformats.org/officeDocument/2006/relationships/hyperlink" Target="https://ru.wikipedia.org/wiki/%D0%9C%D0%BE%D1%86%D0%B0%D1%80%D1%82" TargetMode="External"/><Relationship Id="rId14" Type="http://schemas.openxmlformats.org/officeDocument/2006/relationships/hyperlink" Target="https://en.wikipedia.org/wiki/Felicia_Weathers" TargetMode="External"/><Relationship Id="rId22" Type="http://schemas.openxmlformats.org/officeDocument/2006/relationships/hyperlink" Target="https://ru.wikipedia.org/wiki/%D0%A2%D1%80%D0%B0%D0%B2%D0%B8%D0%B0%D1%82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Воображаемая опера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«Воображаемая опера»</a:t>
            </a:r>
            <a:r>
              <a:rPr lang="ru-RU" dirty="0" smtClean="0"/>
              <a:t> </a:t>
            </a:r>
            <a:r>
              <a:rPr lang="ru-RU" i="1" dirty="0" smtClean="0"/>
              <a:t>(</a:t>
            </a:r>
            <a:r>
              <a:rPr lang="ru-RU" i="1" dirty="0" err="1" smtClean="0"/>
              <a:t>L’Opéra</a:t>
            </a:r>
            <a:r>
              <a:rPr lang="ru-RU" i="1" dirty="0" smtClean="0"/>
              <a:t> </a:t>
            </a:r>
            <a:r>
              <a:rPr lang="ru-RU" i="1" dirty="0" err="1" smtClean="0"/>
              <a:t>Imaginaire</a:t>
            </a:r>
            <a:r>
              <a:rPr lang="ru-RU" i="1" dirty="0" smtClean="0"/>
              <a:t>)</a:t>
            </a:r>
            <a:r>
              <a:rPr lang="ru-RU" dirty="0" smtClean="0"/>
              <a:t> — музыкальный мультфильм </a:t>
            </a:r>
            <a:r>
              <a:rPr lang="ru-RU" dirty="0" smtClean="0"/>
              <a:t>Паскаля Рулена представляющий </a:t>
            </a:r>
            <a:r>
              <a:rPr lang="ru-RU" dirty="0" smtClean="0"/>
              <a:t>собой экранизацию 12 знаменитых оперных арий. Каждая из них — короткий фильм, снятый одним режиссёром. В фильме соединены множество различных техник </a:t>
            </a:r>
            <a:r>
              <a:rPr lang="ru-RU" dirty="0" smtClean="0"/>
              <a:t>мультипликации. Также </a:t>
            </a:r>
            <a:r>
              <a:rPr lang="ru-RU" dirty="0" smtClean="0"/>
              <a:t>фигурирует сквозной персонаж-рассказчик, созданный с </a:t>
            </a:r>
            <a:r>
              <a:rPr lang="ru-RU" dirty="0" smtClean="0"/>
              <a:t>помощью компьютерной анимации.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моему мнению это хороший ход со стороны продюсеров в плане анимации, с помощью неё легче понять смысл данной арии.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329642" cy="457203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hlinkClick r:id="rId2" tooltip="Vesti la Giubba"/>
              </a:rPr>
              <a:t>Vesti</a:t>
            </a:r>
            <a:r>
              <a:rPr lang="en-US" dirty="0" smtClean="0">
                <a:hlinkClick r:id="rId2" tooltip="Vesti la Giubba"/>
              </a:rPr>
              <a:t> la </a:t>
            </a:r>
            <a:r>
              <a:rPr lang="en-US" dirty="0" err="1" smtClean="0">
                <a:hlinkClick r:id="rId2" tooltip="Vesti la Giubba"/>
              </a:rPr>
              <a:t>Giubba</a:t>
            </a:r>
            <a:r>
              <a:rPr lang="en-US" dirty="0" smtClean="0"/>
              <a:t> — «</a:t>
            </a:r>
            <a:r>
              <a:rPr lang="ru-RU" dirty="0" smtClean="0"/>
              <a:t>Паяцы» </a:t>
            </a:r>
            <a:r>
              <a:rPr lang="ru-RU" dirty="0" err="1" smtClean="0"/>
              <a:t>Леонкавалло</a:t>
            </a:r>
            <a:r>
              <a:rPr lang="ru-RU" dirty="0" smtClean="0"/>
              <a:t>. Исп. </a:t>
            </a:r>
            <a:r>
              <a:rPr lang="ru-RU" dirty="0" smtClean="0">
                <a:hlinkClick r:id="rId3" tooltip="Франко Корелли"/>
              </a:rPr>
              <a:t>Франко </a:t>
            </a:r>
            <a:r>
              <a:rPr lang="ru-RU" dirty="0" err="1" smtClean="0">
                <a:hlinkClick r:id="rId3" tooltip="Франко Корелли"/>
              </a:rPr>
              <a:t>Корелли</a:t>
            </a:r>
            <a:r>
              <a:rPr lang="ru-RU" dirty="0" smtClean="0"/>
              <a:t>.</a:t>
            </a:r>
          </a:p>
          <a:p>
            <a:r>
              <a:rPr lang="en-US" dirty="0" smtClean="0"/>
              <a:t>La donna è mobile — «</a:t>
            </a:r>
            <a:r>
              <a:rPr lang="ru-RU" dirty="0" err="1" smtClean="0">
                <a:hlinkClick r:id="rId4" tooltip="Риголетто"/>
              </a:rPr>
              <a:t>Риголетто</a:t>
            </a:r>
            <a:r>
              <a:rPr lang="ru-RU" dirty="0" smtClean="0"/>
              <a:t>» </a:t>
            </a:r>
            <a:r>
              <a:rPr lang="ru-RU" dirty="0" smtClean="0">
                <a:hlinkClick r:id="rId5" tooltip="Верди"/>
              </a:rPr>
              <a:t>Верди</a:t>
            </a:r>
            <a:r>
              <a:rPr lang="ru-RU" dirty="0" smtClean="0"/>
              <a:t>. Исп. </a:t>
            </a:r>
            <a:r>
              <a:rPr lang="ru-RU" dirty="0" smtClean="0">
                <a:hlinkClick r:id="rId6" tooltip="Николай Гедда"/>
              </a:rPr>
              <a:t>Николай </a:t>
            </a:r>
            <a:r>
              <a:rPr lang="ru-RU" dirty="0" err="1" smtClean="0">
                <a:hlinkClick r:id="rId6" tooltip="Николай Гедда"/>
              </a:rPr>
              <a:t>Гедда</a:t>
            </a:r>
            <a:r>
              <a:rPr lang="ru-RU" dirty="0" smtClean="0"/>
              <a:t>.</a:t>
            </a:r>
          </a:p>
          <a:p>
            <a:r>
              <a:rPr lang="en-US" dirty="0" smtClean="0"/>
              <a:t>Avec la </a:t>
            </a:r>
            <a:r>
              <a:rPr lang="en-US" dirty="0" err="1" smtClean="0"/>
              <a:t>garde</a:t>
            </a:r>
            <a:r>
              <a:rPr lang="en-US" dirty="0" smtClean="0"/>
              <a:t> </a:t>
            </a:r>
            <a:r>
              <a:rPr lang="en-US" dirty="0" err="1" smtClean="0"/>
              <a:t>montante</a:t>
            </a:r>
            <a:r>
              <a:rPr lang="en-US" dirty="0" smtClean="0"/>
              <a:t> — «</a:t>
            </a:r>
            <a:r>
              <a:rPr lang="ru-RU" dirty="0" err="1" smtClean="0">
                <a:hlinkClick r:id="rId7" tooltip="Кармен (опера)"/>
              </a:rPr>
              <a:t>Кармен</a:t>
            </a:r>
            <a:r>
              <a:rPr lang="ru-RU" dirty="0" smtClean="0"/>
              <a:t>» </a:t>
            </a:r>
            <a:r>
              <a:rPr lang="ru-RU" dirty="0" smtClean="0">
                <a:hlinkClick r:id="rId8" tooltip="Бизе"/>
              </a:rPr>
              <a:t>Бизе</a:t>
            </a:r>
            <a:r>
              <a:rPr lang="ru-RU" dirty="0" smtClean="0"/>
              <a:t>. Исп. </a:t>
            </a:r>
            <a:r>
              <a:rPr lang="en-US" dirty="0" smtClean="0"/>
              <a:t>Les </a:t>
            </a:r>
            <a:r>
              <a:rPr lang="en-US" dirty="0" err="1" smtClean="0"/>
              <a:t>Petits</a:t>
            </a:r>
            <a:r>
              <a:rPr lang="en-US" dirty="0" smtClean="0"/>
              <a:t> </a:t>
            </a:r>
            <a:r>
              <a:rPr lang="en-US" dirty="0" err="1" smtClean="0"/>
              <a:t>Chanteurs</a:t>
            </a:r>
            <a:r>
              <a:rPr lang="en-US" dirty="0" smtClean="0"/>
              <a:t> à la Croix de Bois.</a:t>
            </a:r>
          </a:p>
          <a:p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sapete</a:t>
            </a:r>
            <a:r>
              <a:rPr lang="en-US" dirty="0" smtClean="0"/>
              <a:t> — «</a:t>
            </a:r>
            <a:r>
              <a:rPr lang="ru-RU" dirty="0" smtClean="0"/>
              <a:t>Женитьба Фигаро» </a:t>
            </a:r>
            <a:r>
              <a:rPr lang="ru-RU" dirty="0" smtClean="0">
                <a:hlinkClick r:id="rId9" tooltip="Моцарт"/>
              </a:rPr>
              <a:t>Моцарт</a:t>
            </a:r>
            <a:r>
              <a:rPr lang="ru-RU" dirty="0" smtClean="0"/>
              <a:t>. Исп. </a:t>
            </a:r>
            <a:r>
              <a:rPr lang="ru-RU" dirty="0" err="1" smtClean="0">
                <a:hlinkClick r:id="rId10" tooltip="Данко, Сюзанна (страница отсутствует)"/>
              </a:rPr>
              <a:t>Сюзанна</a:t>
            </a:r>
            <a:r>
              <a:rPr lang="ru-RU" dirty="0" smtClean="0">
                <a:hlinkClick r:id="rId10" tooltip="Данко, Сюзанна (страница отсутствует)"/>
              </a:rPr>
              <a:t> </a:t>
            </a:r>
            <a:r>
              <a:rPr lang="ru-RU" dirty="0" err="1" smtClean="0">
                <a:hlinkClick r:id="rId10" tooltip="Данко, Сюзанна (страница отсутствует)"/>
              </a:rPr>
              <a:t>Данко</a:t>
            </a:r>
            <a:r>
              <a:rPr lang="ru-RU" baseline="30000" dirty="0" smtClean="0">
                <a:hlinkClick r:id="rId11" tooltip="en:Suzanne Danco"/>
              </a:rPr>
              <a:t>[</a:t>
            </a:r>
            <a:r>
              <a:rPr lang="en-US" baseline="30000" dirty="0" smtClean="0">
                <a:hlinkClick r:id="rId11" tooltip="en:Suzanne Danco"/>
              </a:rPr>
              <a:t>en]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dì</a:t>
            </a:r>
            <a:r>
              <a:rPr lang="en-US" dirty="0" smtClean="0"/>
              <a:t> </a:t>
            </a:r>
            <a:r>
              <a:rPr lang="en-US" dirty="0" err="1" smtClean="0"/>
              <a:t>vedremo</a:t>
            </a:r>
            <a:r>
              <a:rPr lang="en-US" dirty="0" smtClean="0"/>
              <a:t> — «</a:t>
            </a:r>
            <a:r>
              <a:rPr lang="ru-RU" dirty="0" smtClean="0"/>
              <a:t>Мадам Баттерфляй» </a:t>
            </a:r>
            <a:r>
              <a:rPr lang="ru-RU" dirty="0" err="1" smtClean="0">
                <a:hlinkClick r:id="rId12" tooltip="Пуччини"/>
              </a:rPr>
              <a:t>Пуччини</a:t>
            </a:r>
            <a:r>
              <a:rPr lang="ru-RU" dirty="0" smtClean="0"/>
              <a:t>. Исп. </a:t>
            </a:r>
            <a:r>
              <a:rPr lang="ru-RU" dirty="0" err="1" smtClean="0">
                <a:hlinkClick r:id="rId13" tooltip="Уэзерс, Фелиция (страница отсутствует)"/>
              </a:rPr>
              <a:t>Фелиция</a:t>
            </a:r>
            <a:r>
              <a:rPr lang="ru-RU" dirty="0" smtClean="0">
                <a:hlinkClick r:id="rId13" tooltip="Уэзерс, Фелиция (страница отсутствует)"/>
              </a:rPr>
              <a:t> </a:t>
            </a:r>
            <a:r>
              <a:rPr lang="ru-RU" dirty="0" err="1" smtClean="0">
                <a:hlinkClick r:id="rId13" tooltip="Уэзерс, Фелиция (страница отсутствует)"/>
              </a:rPr>
              <a:t>Уэзерс</a:t>
            </a:r>
            <a:r>
              <a:rPr lang="ru-RU" baseline="30000" dirty="0" smtClean="0">
                <a:hlinkClick r:id="rId14" tooltip="en:Felicia Weathers"/>
              </a:rPr>
              <a:t>[</a:t>
            </a:r>
            <a:r>
              <a:rPr lang="en-US" baseline="30000" dirty="0" smtClean="0">
                <a:hlinkClick r:id="rId14" tooltip="en:Felicia Weathers"/>
              </a:rPr>
              <a:t>en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14" tooltip="en:Felicia Weathers"/>
              </a:rPr>
              <a:t>]</a:t>
            </a:r>
            <a:endParaRPr lang="en-US" dirty="0" smtClean="0"/>
          </a:p>
          <a:p>
            <a:r>
              <a:rPr lang="en-US" dirty="0" smtClean="0"/>
              <a:t>Au fond du temple saint</a:t>
            </a:r>
            <a:r>
              <a:rPr lang="en-US" baseline="30000" dirty="0" smtClean="0"/>
              <a:t>[en]</a:t>
            </a:r>
            <a:r>
              <a:rPr lang="en-US" dirty="0" smtClean="0"/>
              <a:t> — «</a:t>
            </a:r>
            <a:r>
              <a:rPr lang="ru-RU" dirty="0" smtClean="0"/>
              <a:t>Искатели жемчуга» </a:t>
            </a:r>
            <a:r>
              <a:rPr lang="ru-RU" dirty="0" smtClean="0">
                <a:hlinkClick r:id="rId8" tooltip="Бизе"/>
              </a:rPr>
              <a:t>Бизе</a:t>
            </a:r>
            <a:r>
              <a:rPr lang="ru-RU" dirty="0" smtClean="0"/>
              <a:t>. Исп. Николай </a:t>
            </a:r>
            <a:r>
              <a:rPr lang="ru-RU" dirty="0" err="1" smtClean="0"/>
              <a:t>Гедда</a:t>
            </a:r>
            <a:r>
              <a:rPr lang="ru-RU" dirty="0" smtClean="0"/>
              <a:t> и Эрнест Блан</a:t>
            </a:r>
            <a:r>
              <a:rPr lang="ru-RU" baseline="30000" dirty="0" smtClean="0"/>
              <a:t>[</a:t>
            </a:r>
            <a:r>
              <a:rPr lang="en-US" baseline="30000" dirty="0" smtClean="0">
                <a:hlinkClick r:id="rId15" tooltip="en:Ernest Blanc"/>
              </a:rPr>
              <a:t>en]</a:t>
            </a:r>
            <a:r>
              <a:rPr lang="en-US" dirty="0" smtClean="0"/>
              <a:t>.</a:t>
            </a:r>
          </a:p>
          <a:p>
            <a:r>
              <a:rPr lang="en-US" dirty="0" smtClean="0"/>
              <a:t>Du also </a:t>
            </a:r>
            <a:r>
              <a:rPr lang="en-US" dirty="0" err="1" smtClean="0"/>
              <a:t>bist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Bräutigam</a:t>
            </a:r>
            <a:r>
              <a:rPr lang="en-US" dirty="0" smtClean="0"/>
              <a:t>? — «</a:t>
            </a:r>
            <a:r>
              <a:rPr lang="ru-RU" dirty="0" smtClean="0">
                <a:hlinkClick r:id="rId16" tooltip="Волшебная флейта"/>
              </a:rPr>
              <a:t>Волшебная флейта</a:t>
            </a:r>
            <a:r>
              <a:rPr lang="ru-RU" dirty="0" smtClean="0"/>
              <a:t>» </a:t>
            </a:r>
            <a:r>
              <a:rPr lang="ru-RU" dirty="0" smtClean="0">
                <a:hlinkClick r:id="rId9" tooltip="Моцарт"/>
              </a:rPr>
              <a:t>Моцарт</a:t>
            </a:r>
            <a:r>
              <a:rPr lang="ru-RU" dirty="0" smtClean="0"/>
              <a:t>. Исп. </a:t>
            </a:r>
            <a:r>
              <a:rPr lang="ru-RU" dirty="0" err="1" smtClean="0">
                <a:hlinkClick r:id="rId17" tooltip="Луция Попп"/>
              </a:rPr>
              <a:t>Луция</a:t>
            </a:r>
            <a:r>
              <a:rPr lang="ru-RU" dirty="0" smtClean="0">
                <a:hlinkClick r:id="rId17" tooltip="Луция Попп"/>
              </a:rPr>
              <a:t> </a:t>
            </a:r>
            <a:r>
              <a:rPr lang="ru-RU" dirty="0" err="1" smtClean="0">
                <a:hlinkClick r:id="rId17" tooltip="Луция Попп"/>
              </a:rPr>
              <a:t>Попп</a:t>
            </a:r>
            <a:r>
              <a:rPr lang="ru-RU" dirty="0" smtClean="0"/>
              <a:t>.</a:t>
            </a:r>
          </a:p>
          <a:p>
            <a:r>
              <a:rPr lang="en-US" dirty="0" err="1" smtClean="0"/>
              <a:t>Questo</a:t>
            </a:r>
            <a:r>
              <a:rPr lang="en-US" dirty="0" smtClean="0"/>
              <a:t> è un </a:t>
            </a:r>
            <a:r>
              <a:rPr lang="en-US" dirty="0" err="1" smtClean="0"/>
              <a:t>nodo</a:t>
            </a:r>
            <a:r>
              <a:rPr lang="en-US" dirty="0" smtClean="0"/>
              <a:t> </a:t>
            </a:r>
            <a:r>
              <a:rPr lang="en-US" dirty="0" err="1" smtClean="0"/>
              <a:t>avviluppato</a:t>
            </a:r>
            <a:r>
              <a:rPr lang="en-US" dirty="0" smtClean="0"/>
              <a:t> — «</a:t>
            </a:r>
            <a:r>
              <a:rPr lang="ru-RU" dirty="0" smtClean="0">
                <a:hlinkClick r:id="rId18" tooltip="Золушка (опера Россини)"/>
              </a:rPr>
              <a:t>Золушка</a:t>
            </a:r>
            <a:r>
              <a:rPr lang="ru-RU" dirty="0" smtClean="0"/>
              <a:t>» </a:t>
            </a:r>
            <a:r>
              <a:rPr lang="ru-RU" dirty="0" smtClean="0">
                <a:hlinkClick r:id="rId19" tooltip="Россини"/>
              </a:rPr>
              <a:t>Россини</a:t>
            </a:r>
            <a:r>
              <a:rPr lang="ru-RU" dirty="0" smtClean="0"/>
              <a:t>. Исп. </a:t>
            </a:r>
            <a:r>
              <a:rPr lang="en-US" dirty="0" err="1" smtClean="0"/>
              <a:t>l’Orchestra</a:t>
            </a:r>
            <a:r>
              <a:rPr lang="en-US" dirty="0" smtClean="0"/>
              <a:t> del </a:t>
            </a:r>
            <a:r>
              <a:rPr lang="en-US" dirty="0" err="1" smtClean="0"/>
              <a:t>Maggio</a:t>
            </a:r>
            <a:r>
              <a:rPr lang="en-US" dirty="0" smtClean="0"/>
              <a:t> Musicale </a:t>
            </a:r>
            <a:r>
              <a:rPr lang="en-US" dirty="0" err="1" smtClean="0"/>
              <a:t>Fiorentino</a:t>
            </a:r>
            <a:r>
              <a:rPr lang="en-US" dirty="0" smtClean="0"/>
              <a:t>.</a:t>
            </a:r>
          </a:p>
          <a:p>
            <a:r>
              <a:rPr lang="en-US" dirty="0" smtClean="0">
                <a:hlinkClick r:id="rId20" tooltip="La Veau d’or"/>
              </a:rPr>
              <a:t>La </a:t>
            </a:r>
            <a:r>
              <a:rPr lang="en-US" dirty="0" err="1" smtClean="0">
                <a:hlinkClick r:id="rId20" tooltip="La Veau d’or"/>
              </a:rPr>
              <a:t>Veau</a:t>
            </a:r>
            <a:r>
              <a:rPr lang="en-US" dirty="0" smtClean="0">
                <a:hlinkClick r:id="rId20" tooltip="La Veau d’or"/>
              </a:rPr>
              <a:t> </a:t>
            </a:r>
            <a:r>
              <a:rPr lang="en-US" dirty="0" err="1" smtClean="0">
                <a:hlinkClick r:id="rId20" tooltip="La Veau d’or"/>
              </a:rPr>
              <a:t>d’or</a:t>
            </a:r>
            <a:r>
              <a:rPr lang="en-US" dirty="0" smtClean="0"/>
              <a:t> (</a:t>
            </a:r>
            <a:r>
              <a:rPr lang="ru-RU" dirty="0" smtClean="0"/>
              <a:t>Куплеты Мефистофеля) — «</a:t>
            </a:r>
            <a:r>
              <a:rPr lang="ru-RU" dirty="0" smtClean="0">
                <a:hlinkClick r:id="rId21" tooltip="Фауст (опера)"/>
              </a:rPr>
              <a:t>Фауст</a:t>
            </a:r>
            <a:r>
              <a:rPr lang="ru-RU" dirty="0" smtClean="0"/>
              <a:t>» </a:t>
            </a:r>
            <a:r>
              <a:rPr lang="ru-RU" dirty="0" err="1" smtClean="0"/>
              <a:t>Гуно</a:t>
            </a:r>
            <a:r>
              <a:rPr lang="ru-RU" dirty="0" smtClean="0"/>
              <a:t>. Исп. Николай Гяуров.</a:t>
            </a:r>
          </a:p>
          <a:p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siamo</a:t>
            </a:r>
            <a:r>
              <a:rPr lang="en-US" dirty="0" smtClean="0"/>
              <a:t> </a:t>
            </a:r>
            <a:r>
              <a:rPr lang="en-US" dirty="0" err="1" smtClean="0"/>
              <a:t>zingarelle</a:t>
            </a:r>
            <a:r>
              <a:rPr lang="en-US" dirty="0" smtClean="0"/>
              <a:t> — «</a:t>
            </a:r>
            <a:r>
              <a:rPr lang="ru-RU" dirty="0" smtClean="0">
                <a:hlinkClick r:id="rId22" tooltip="Травиата"/>
              </a:rPr>
              <a:t>Травиата</a:t>
            </a:r>
            <a:r>
              <a:rPr lang="ru-RU" dirty="0" smtClean="0"/>
              <a:t>» </a:t>
            </a:r>
            <a:r>
              <a:rPr lang="ru-RU" dirty="0" smtClean="0">
                <a:hlinkClick r:id="rId5" tooltip="Верди"/>
              </a:rPr>
              <a:t>Верди</a:t>
            </a:r>
            <a:r>
              <a:rPr lang="ru-RU" dirty="0" smtClean="0"/>
              <a:t>. Исп. </a:t>
            </a:r>
            <a:r>
              <a:rPr lang="en-US" dirty="0" smtClean="0"/>
              <a:t>Coro dell' </a:t>
            </a:r>
            <a:r>
              <a:rPr lang="en-US" dirty="0" err="1" smtClean="0"/>
              <a:t>Accademia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Santa Cecilia, Rome.</a:t>
            </a:r>
          </a:p>
          <a:p>
            <a:r>
              <a:rPr lang="en-US" dirty="0" err="1" smtClean="0"/>
              <a:t>Viens</a:t>
            </a:r>
            <a:r>
              <a:rPr lang="en-US" dirty="0" smtClean="0"/>
              <a:t>, </a:t>
            </a:r>
            <a:r>
              <a:rPr lang="en-US" dirty="0" err="1" smtClean="0"/>
              <a:t>Mallika</a:t>
            </a:r>
            <a:r>
              <a:rPr lang="en-US" dirty="0" smtClean="0"/>
              <a:t>… Dome </a:t>
            </a:r>
            <a:r>
              <a:rPr lang="en-US" dirty="0" err="1" smtClean="0"/>
              <a:t>epais</a:t>
            </a:r>
            <a:r>
              <a:rPr lang="en-US" dirty="0" smtClean="0"/>
              <a:t> le </a:t>
            </a:r>
            <a:r>
              <a:rPr lang="en-US" dirty="0" err="1" smtClean="0"/>
              <a:t>jasmin</a:t>
            </a:r>
            <a:r>
              <a:rPr lang="en-US" dirty="0" smtClean="0"/>
              <a:t> (</a:t>
            </a:r>
            <a:r>
              <a:rPr lang="ru-RU" dirty="0" smtClean="0"/>
              <a:t>Дуэт цветов) — «</a:t>
            </a:r>
            <a:r>
              <a:rPr lang="ru-RU" dirty="0" err="1" smtClean="0">
                <a:hlinkClick r:id="rId23" tooltip="Лакме"/>
              </a:rPr>
              <a:t>Лакме</a:t>
            </a:r>
            <a:r>
              <a:rPr lang="ru-RU" dirty="0" smtClean="0"/>
              <a:t>» </a:t>
            </a:r>
            <a:r>
              <a:rPr lang="ru-RU" dirty="0" smtClean="0">
                <a:hlinkClick r:id="rId24" tooltip="Делиб"/>
              </a:rPr>
              <a:t>Делиб</a:t>
            </a:r>
            <a:r>
              <a:rPr lang="ru-RU" dirty="0" smtClean="0"/>
              <a:t>. Исп. </a:t>
            </a:r>
            <a:r>
              <a:rPr lang="ru-RU" dirty="0" err="1" smtClean="0">
                <a:hlinkClick r:id="rId25" tooltip="Мади Меспле"/>
              </a:rPr>
              <a:t>Мади</a:t>
            </a:r>
            <a:r>
              <a:rPr lang="ru-RU" dirty="0" smtClean="0">
                <a:hlinkClick r:id="rId25" tooltip="Мади Меспле"/>
              </a:rPr>
              <a:t> </a:t>
            </a:r>
            <a:r>
              <a:rPr lang="ru-RU" dirty="0" err="1" smtClean="0">
                <a:hlinkClick r:id="rId25" tooltip="Мади Меспле"/>
              </a:rPr>
              <a:t>Меспле</a:t>
            </a:r>
            <a:r>
              <a:rPr lang="ru-RU" dirty="0" smtClean="0"/>
              <a:t> и </a:t>
            </a:r>
            <a:r>
              <a:rPr lang="en-US" dirty="0" smtClean="0"/>
              <a:t>Danielle Millet</a:t>
            </a:r>
          </a:p>
          <a:p>
            <a:r>
              <a:rPr lang="en-US" dirty="0" smtClean="0"/>
              <a:t>E </a:t>
            </a:r>
            <a:r>
              <a:rPr lang="en-US" dirty="0" err="1" smtClean="0"/>
              <a:t>lucevan</a:t>
            </a:r>
            <a:r>
              <a:rPr lang="en-US" dirty="0" smtClean="0"/>
              <a:t> le </a:t>
            </a:r>
            <a:r>
              <a:rPr lang="en-US" dirty="0" err="1" smtClean="0"/>
              <a:t>stelle</a:t>
            </a:r>
            <a:r>
              <a:rPr lang="en-US" dirty="0" smtClean="0"/>
              <a:t> — «</a:t>
            </a:r>
            <a:r>
              <a:rPr lang="ru-RU" dirty="0" smtClean="0"/>
              <a:t>Тоска» </a:t>
            </a:r>
            <a:r>
              <a:rPr lang="ru-RU" dirty="0" err="1" smtClean="0"/>
              <a:t>Пуччини</a:t>
            </a:r>
            <a:r>
              <a:rPr lang="ru-RU" dirty="0" smtClean="0"/>
              <a:t>. Исп. Карло </a:t>
            </a:r>
            <a:r>
              <a:rPr lang="ru-RU" dirty="0" err="1" smtClean="0"/>
              <a:t>Бергонци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</Words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Воображаемая опера</vt:lpstr>
      <vt:lpstr>Слайд 2</vt:lpstr>
      <vt:lpstr>Слайд 3</vt:lpstr>
      <vt:lpstr>арии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Воображаемая опера</dc:title>
  <dc:creator>Админ</dc:creator>
  <cp:lastModifiedBy>Админ</cp:lastModifiedBy>
  <cp:revision>3</cp:revision>
  <dcterms:created xsi:type="dcterms:W3CDTF">2018-11-07T12:33:09Z</dcterms:created>
  <dcterms:modified xsi:type="dcterms:W3CDTF">2018-11-07T13:01:59Z</dcterms:modified>
</cp:coreProperties>
</file>