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06.11.2018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ru.wikipedia.org/wiki/%D0%92%D0%B5%D1%80%D0%B4%D0%B8" TargetMode="External"/><Relationship Id="rId13" Type="http://schemas.openxmlformats.org/officeDocument/2006/relationships/hyperlink" Target="https://ru.wikipedia.org/wiki/%D0%9C%D0%BE%D1%86%D0%B0%D1%80%D1%82" TargetMode="External"/><Relationship Id="rId18" Type="http://schemas.openxmlformats.org/officeDocument/2006/relationships/hyperlink" Target="https://ru.wikipedia.org/w/index.php?title=Au_fond_du_temple_saint&amp;action=edit&amp;redlink=1" TargetMode="External"/><Relationship Id="rId26" Type="http://schemas.openxmlformats.org/officeDocument/2006/relationships/hyperlink" Target="https://ru.wikipedia.org/wiki/%D0%A4%D0%B0%D1%83%D1%81%D1%82_(%D0%BE%D0%BF%D0%B5%D1%80%D0%B0)" TargetMode="External"/><Relationship Id="rId3" Type="http://schemas.openxmlformats.org/officeDocument/2006/relationships/hyperlink" Target="https://ru.wikipedia.org/wiki/%D0%9F%D0%B0%D1%8F%D1%86%D1%8B_(%D0%BE%D0%BF%D0%B5%D1%80%D0%B0)" TargetMode="External"/><Relationship Id="rId21" Type="http://schemas.openxmlformats.org/officeDocument/2006/relationships/hyperlink" Target="https://ru.wikipedia.org/wiki/%D0%92%D0%BE%D0%BB%D1%88%D0%B5%D0%B1%D0%BD%D0%B0%D1%8F_%D1%84%D0%BB%D0%B5%D0%B9%D1%82%D0%B0" TargetMode="External"/><Relationship Id="rId34" Type="http://schemas.openxmlformats.org/officeDocument/2006/relationships/hyperlink" Target="https://ru.wikipedia.org/wiki/%D0%9A%D0%B0%D1%80%D0%BB%D0%BE_%D0%91%D0%B5%D1%80%D0%B3%D0%BE%D0%BD%D1%86%D0%B8" TargetMode="External"/><Relationship Id="rId7" Type="http://schemas.openxmlformats.org/officeDocument/2006/relationships/hyperlink" Target="https://ru.wikipedia.org/wiki/%D0%A0%D0%B8%D0%B3%D0%BE%D0%BB%D0%B5%D1%82%D1%82%D0%BE" TargetMode="External"/><Relationship Id="rId12" Type="http://schemas.openxmlformats.org/officeDocument/2006/relationships/hyperlink" Target="https://ru.wikipedia.org/wiki/%D0%96%D0%B5%D0%BD%D0%B8%D1%82%D1%8C%D0%B1%D0%B0_%D0%A4%D0%B8%D0%B3%D0%B0%D1%80%D0%BE_(%D0%BE%D0%BF%D0%B5%D1%80%D0%B0)" TargetMode="External"/><Relationship Id="rId17" Type="http://schemas.openxmlformats.org/officeDocument/2006/relationships/hyperlink" Target="https://ru.wikipedia.org/w/index.php?title=%D0%A3%D1%8D%D0%B7%D0%B5%D1%80%D1%81,_%D0%A4%D0%B5%D0%BB%D0%B8%D1%86%D0%B8%D1%8F&amp;action=edit&amp;redlink=1" TargetMode="External"/><Relationship Id="rId25" Type="http://schemas.openxmlformats.org/officeDocument/2006/relationships/hyperlink" Target="https://ru.wikipedia.org/wiki/La_Veau_d%E2%80%99or" TargetMode="External"/><Relationship Id="rId33" Type="http://schemas.openxmlformats.org/officeDocument/2006/relationships/hyperlink" Target="https://ru.wikipedia.org/wiki/%D0%A2%D0%BE%D1%81%D0%BA%D0%B0_(%D0%BE%D0%BF%D0%B5%D1%80%D0%B0)" TargetMode="External"/><Relationship Id="rId2" Type="http://schemas.openxmlformats.org/officeDocument/2006/relationships/hyperlink" Target="https://ru.wikipedia.org/wiki/Vesti_la_Giubba" TargetMode="External"/><Relationship Id="rId16" Type="http://schemas.openxmlformats.org/officeDocument/2006/relationships/hyperlink" Target="https://ru.wikipedia.org/wiki/%D0%9F%D1%83%D1%87%D1%87%D0%B8%D0%BD%D0%B8" TargetMode="External"/><Relationship Id="rId20" Type="http://schemas.openxmlformats.org/officeDocument/2006/relationships/hyperlink" Target="https://ru.wikipedia.org/w/index.php?title=%D0%91%D0%BB%D0%B0%D0%BD,_%D0%AD%D1%80%D0%BD%D0%B5%D1%81%D1%82&amp;action=edit&amp;redlink=1" TargetMode="External"/><Relationship Id="rId29" Type="http://schemas.openxmlformats.org/officeDocument/2006/relationships/hyperlink" Target="https://ru.wikipedia.org/wiki/%D0%9B%D0%B0%D0%BA%D0%BC%D0%B5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ru.wikipedia.org/wiki/La_donna_%C3%A8_mobile" TargetMode="External"/><Relationship Id="rId11" Type="http://schemas.openxmlformats.org/officeDocument/2006/relationships/hyperlink" Target="https://ru.wikipedia.org/wiki/%D0%91%D0%B8%D0%B7%D0%B5" TargetMode="External"/><Relationship Id="rId24" Type="http://schemas.openxmlformats.org/officeDocument/2006/relationships/hyperlink" Target="https://ru.wikipedia.org/wiki/%D0%A0%D0%BE%D1%81%D1%81%D0%B8%D0%BD%D0%B8" TargetMode="External"/><Relationship Id="rId32" Type="http://schemas.openxmlformats.org/officeDocument/2006/relationships/hyperlink" Target="https://ru.wikipedia.org/wiki/E_lucevan_le_stelle" TargetMode="External"/><Relationship Id="rId5" Type="http://schemas.openxmlformats.org/officeDocument/2006/relationships/hyperlink" Target="https://ru.wikipedia.org/wiki/%D0%A4%D1%80%D0%B0%D0%BD%D0%BA%D0%BE_%D0%9A%D0%BE%D1%80%D0%B5%D0%BB%D0%BB%D0%B8" TargetMode="External"/><Relationship Id="rId15" Type="http://schemas.openxmlformats.org/officeDocument/2006/relationships/hyperlink" Target="https://ru.wikipedia.org/wiki/%D0%9C%D0%B0%D0%B4%D0%B0%D0%BC_%D0%91%D0%B0%D1%82%D1%82%D0%B5%D1%80%D1%84%D0%BB%D1%8F%D0%B9" TargetMode="External"/><Relationship Id="rId23" Type="http://schemas.openxmlformats.org/officeDocument/2006/relationships/hyperlink" Target="https://ru.wikipedia.org/wiki/%D0%97%D0%BE%D0%BB%D1%83%D1%88%D0%BA%D0%B0_(%D0%BE%D0%BF%D0%B5%D1%80%D0%B0_%D0%A0%D0%BE%D1%81%D1%81%D0%B8%D0%BD%D0%B8)" TargetMode="External"/><Relationship Id="rId28" Type="http://schemas.openxmlformats.org/officeDocument/2006/relationships/hyperlink" Target="https://ru.wikipedia.org/wiki/%D0%A2%D1%80%D0%B0%D0%B2%D0%B8%D0%B0%D1%82%D0%B0" TargetMode="External"/><Relationship Id="rId10" Type="http://schemas.openxmlformats.org/officeDocument/2006/relationships/hyperlink" Target="https://ru.wikipedia.org/wiki/%D0%9A%D0%B0%D1%80%D0%BC%D0%B5%D0%BD_(%D0%BE%D0%BF%D0%B5%D1%80%D0%B0)" TargetMode="External"/><Relationship Id="rId19" Type="http://schemas.openxmlformats.org/officeDocument/2006/relationships/hyperlink" Target="https://ru.wikipedia.org/wiki/%D0%98%D1%81%D0%BA%D0%B0%D1%82%D0%B5%D0%BB%D0%B8_%D0%B6%D0%B5%D0%BC%D1%87%D1%83%D0%B3%D0%B0" TargetMode="External"/><Relationship Id="rId31" Type="http://schemas.openxmlformats.org/officeDocument/2006/relationships/hyperlink" Target="https://ru.wikipedia.org/wiki/%D0%9C%D0%B0%D0%B4%D0%B8_%D0%9C%D0%B5%D1%81%D0%BF%D0%BB%D0%B5" TargetMode="External"/><Relationship Id="rId4" Type="http://schemas.openxmlformats.org/officeDocument/2006/relationships/hyperlink" Target="https://ru.wikipedia.org/wiki/%D0%9B%D0%B5%D0%BE%D0%BD%D0%BA%D0%B0%D0%B2%D0%B0%D0%BB%D0%BB%D0%BE" TargetMode="External"/><Relationship Id="rId9" Type="http://schemas.openxmlformats.org/officeDocument/2006/relationships/hyperlink" Target="https://ru.wikipedia.org/wiki/%D0%9D%D0%B8%D0%BA%D0%BE%D0%BB%D0%B0%D0%B9_%D0%93%D0%B5%D0%B4%D0%B4%D0%B0" TargetMode="External"/><Relationship Id="rId14" Type="http://schemas.openxmlformats.org/officeDocument/2006/relationships/hyperlink" Target="https://ru.wikipedia.org/w/index.php?title=%D0%94%D0%B0%D0%BD%D0%BA%D0%BE,_%D0%A1%D1%8E%D0%B7%D0%B0%D0%BD%D0%BD%D0%B0&amp;action=edit&amp;redlink=1" TargetMode="External"/><Relationship Id="rId22" Type="http://schemas.openxmlformats.org/officeDocument/2006/relationships/hyperlink" Target="https://ru.wikipedia.org/wiki/%D0%9B%D1%83%D1%86%D0%B8%D1%8F_%D0%9F%D0%BE%D0%BF%D0%BF" TargetMode="External"/><Relationship Id="rId27" Type="http://schemas.openxmlformats.org/officeDocument/2006/relationships/hyperlink" Target="https://ru.wikipedia.org/wiki/%D0%9D%D0%B8%D0%BA%D0%BE%D0%BB%D0%B0%D0%B9_%D0%93%D1%8F%D1%83%D1%80%D0%BE%D0%B2" TargetMode="External"/><Relationship Id="rId30" Type="http://schemas.openxmlformats.org/officeDocument/2006/relationships/hyperlink" Target="https://ru.wikipedia.org/wiki/%D0%94%D0%B5%D0%BB%D0%B8%D0%B1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16633"/>
            <a:ext cx="7772400" cy="576063"/>
          </a:xfrm>
        </p:spPr>
        <p:txBody>
          <a:bodyPr>
            <a:noAutofit/>
          </a:bodyPr>
          <a:lstStyle/>
          <a:p>
            <a:r>
              <a:rPr lang="ru-RU" dirty="0" smtClean="0">
                <a:solidFill>
                  <a:schemeClr val="accent1"/>
                </a:solidFill>
              </a:rPr>
              <a:t>«Воображаемая опера»</a:t>
            </a:r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656784" cy="2423120"/>
          </a:xfrm>
        </p:spPr>
        <p:txBody>
          <a:bodyPr/>
          <a:lstStyle/>
          <a:p>
            <a:r>
              <a:rPr lang="ru-RU" dirty="0" smtClean="0">
                <a:solidFill>
                  <a:schemeClr val="accent1"/>
                </a:solidFill>
              </a:rPr>
              <a:t>Выполнила работу:</a:t>
            </a:r>
          </a:p>
          <a:p>
            <a:r>
              <a:rPr lang="ru-RU" dirty="0" smtClean="0">
                <a:solidFill>
                  <a:schemeClr val="accent1"/>
                </a:solidFill>
              </a:rPr>
              <a:t>Максимова Алина Александровна</a:t>
            </a:r>
            <a:endParaRPr lang="ru-RU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9297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Арии в «Воображаемой опере»: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 fontScale="55000" lnSpcReduction="20000"/>
          </a:bodyPr>
          <a:lstStyle/>
          <a:p>
            <a:r>
              <a:rPr lang="en-US" dirty="0" err="1">
                <a:hlinkClick r:id="rId2" tooltip="Vesti la Giubba"/>
              </a:rPr>
              <a:t>Vesti</a:t>
            </a:r>
            <a:r>
              <a:rPr lang="en-US" dirty="0">
                <a:hlinkClick r:id="rId2" tooltip="Vesti la Giubba"/>
              </a:rPr>
              <a:t> la </a:t>
            </a:r>
            <a:r>
              <a:rPr lang="en-US" dirty="0" err="1">
                <a:hlinkClick r:id="rId2" tooltip="Vesti la Giubba"/>
              </a:rPr>
              <a:t>Giubba</a:t>
            </a:r>
            <a:r>
              <a:rPr lang="en-US" dirty="0"/>
              <a:t> — «</a:t>
            </a:r>
            <a:r>
              <a:rPr lang="ru-RU" dirty="0">
                <a:hlinkClick r:id="rId3" tooltip="Паяцы (опера)"/>
              </a:rPr>
              <a:t>Паяцы</a:t>
            </a:r>
            <a:r>
              <a:rPr lang="ru-RU" dirty="0"/>
              <a:t>» </a:t>
            </a:r>
            <a:r>
              <a:rPr lang="ru-RU" dirty="0" err="1">
                <a:hlinkClick r:id="rId4" tooltip="Леонкавалло"/>
              </a:rPr>
              <a:t>Леонкавалло</a:t>
            </a:r>
            <a:r>
              <a:rPr lang="ru-RU" dirty="0"/>
              <a:t>. Исп. </a:t>
            </a:r>
            <a:r>
              <a:rPr lang="ru-RU" dirty="0">
                <a:hlinkClick r:id="rId5" tooltip="Франко Корелли"/>
              </a:rPr>
              <a:t>Франко </a:t>
            </a:r>
            <a:r>
              <a:rPr lang="ru-RU" dirty="0" err="1">
                <a:hlinkClick r:id="rId5" tooltip="Франко Корелли"/>
              </a:rPr>
              <a:t>Корелли</a:t>
            </a:r>
            <a:r>
              <a:rPr lang="ru-RU" dirty="0"/>
              <a:t>.</a:t>
            </a:r>
          </a:p>
          <a:p>
            <a:r>
              <a:rPr lang="en-US" dirty="0">
                <a:hlinkClick r:id="rId6" tooltip="La donna è mobile"/>
              </a:rPr>
              <a:t>La donna è mobile</a:t>
            </a:r>
            <a:r>
              <a:rPr lang="en-US" dirty="0"/>
              <a:t> — «</a:t>
            </a:r>
            <a:r>
              <a:rPr lang="ru-RU" dirty="0" err="1">
                <a:hlinkClick r:id="rId7" tooltip="Риголетто"/>
              </a:rPr>
              <a:t>Риголетто</a:t>
            </a:r>
            <a:r>
              <a:rPr lang="ru-RU" dirty="0"/>
              <a:t>» </a:t>
            </a:r>
            <a:r>
              <a:rPr lang="ru-RU" dirty="0">
                <a:hlinkClick r:id="rId8" tooltip="Верди"/>
              </a:rPr>
              <a:t>Верди</a:t>
            </a:r>
            <a:r>
              <a:rPr lang="ru-RU" dirty="0"/>
              <a:t>. Исп. </a:t>
            </a:r>
            <a:r>
              <a:rPr lang="ru-RU" dirty="0">
                <a:hlinkClick r:id="rId9" tooltip="Николай Гедда"/>
              </a:rPr>
              <a:t>Николай </a:t>
            </a:r>
            <a:r>
              <a:rPr lang="ru-RU" dirty="0" err="1">
                <a:hlinkClick r:id="rId9" tooltip="Николай Гедда"/>
              </a:rPr>
              <a:t>Гедда</a:t>
            </a:r>
            <a:r>
              <a:rPr lang="ru-RU" dirty="0"/>
              <a:t>.</a:t>
            </a:r>
          </a:p>
          <a:p>
            <a:r>
              <a:rPr lang="en-US" dirty="0"/>
              <a:t>Avec la </a:t>
            </a:r>
            <a:r>
              <a:rPr lang="en-US" dirty="0" err="1"/>
              <a:t>garde</a:t>
            </a:r>
            <a:r>
              <a:rPr lang="en-US" dirty="0"/>
              <a:t> </a:t>
            </a:r>
            <a:r>
              <a:rPr lang="en-US" dirty="0" err="1"/>
              <a:t>montante</a:t>
            </a:r>
            <a:r>
              <a:rPr lang="en-US" dirty="0"/>
              <a:t> — «</a:t>
            </a:r>
            <a:r>
              <a:rPr lang="ru-RU" dirty="0">
                <a:hlinkClick r:id="rId10" tooltip="Кармен (опера)"/>
              </a:rPr>
              <a:t>Кармен</a:t>
            </a:r>
            <a:r>
              <a:rPr lang="ru-RU" dirty="0"/>
              <a:t>» </a:t>
            </a:r>
            <a:r>
              <a:rPr lang="ru-RU" dirty="0">
                <a:hlinkClick r:id="rId11" tooltip="Бизе"/>
              </a:rPr>
              <a:t>Бизе</a:t>
            </a:r>
            <a:r>
              <a:rPr lang="ru-RU" dirty="0"/>
              <a:t>. Исп. </a:t>
            </a:r>
            <a:r>
              <a:rPr lang="en-US" dirty="0"/>
              <a:t>Les </a:t>
            </a:r>
            <a:r>
              <a:rPr lang="en-US" dirty="0" err="1"/>
              <a:t>Petits</a:t>
            </a:r>
            <a:r>
              <a:rPr lang="en-US" dirty="0"/>
              <a:t> </a:t>
            </a:r>
            <a:r>
              <a:rPr lang="en-US" dirty="0" err="1"/>
              <a:t>Chanteurs</a:t>
            </a:r>
            <a:r>
              <a:rPr lang="en-US" dirty="0"/>
              <a:t> à la Croix de Bois.</a:t>
            </a:r>
          </a:p>
          <a:p>
            <a:r>
              <a:rPr lang="en-US" dirty="0" err="1"/>
              <a:t>Voi</a:t>
            </a:r>
            <a:r>
              <a:rPr lang="en-US" dirty="0"/>
              <a:t> </a:t>
            </a:r>
            <a:r>
              <a:rPr lang="en-US" dirty="0" err="1"/>
              <a:t>che</a:t>
            </a:r>
            <a:r>
              <a:rPr lang="en-US" dirty="0"/>
              <a:t> </a:t>
            </a:r>
            <a:r>
              <a:rPr lang="en-US" dirty="0" err="1"/>
              <a:t>sapete</a:t>
            </a:r>
            <a:r>
              <a:rPr lang="en-US" dirty="0"/>
              <a:t> — «</a:t>
            </a:r>
            <a:r>
              <a:rPr lang="ru-RU" dirty="0">
                <a:hlinkClick r:id="rId12" tooltip="Женитьба Фигаро (опера)"/>
              </a:rPr>
              <a:t>Женитьба Фигаро</a:t>
            </a:r>
            <a:r>
              <a:rPr lang="ru-RU" dirty="0"/>
              <a:t>» </a:t>
            </a:r>
            <a:r>
              <a:rPr lang="ru-RU" dirty="0">
                <a:hlinkClick r:id="rId13" tooltip="Моцарт"/>
              </a:rPr>
              <a:t>Моцарт</a:t>
            </a:r>
            <a:r>
              <a:rPr lang="ru-RU" dirty="0"/>
              <a:t>. Исп. </a:t>
            </a:r>
            <a:r>
              <a:rPr lang="ru-RU" dirty="0">
                <a:hlinkClick r:id="rId14" tooltip="Данко, Сюзанна (страница отсутствует)"/>
              </a:rPr>
              <a:t>Сюзанна </a:t>
            </a:r>
            <a:r>
              <a:rPr lang="ru-RU" dirty="0" smtClean="0">
                <a:hlinkClick r:id="rId14" tooltip="Данко, Сюзанна (страница отсутствует)"/>
              </a:rPr>
              <a:t>Данко</a:t>
            </a:r>
            <a:endParaRPr lang="en-US" dirty="0"/>
          </a:p>
          <a:p>
            <a:r>
              <a:rPr lang="en-US" dirty="0"/>
              <a:t>Un </a:t>
            </a:r>
            <a:r>
              <a:rPr lang="en-US" dirty="0" err="1"/>
              <a:t>bel</a:t>
            </a:r>
            <a:r>
              <a:rPr lang="en-US" dirty="0"/>
              <a:t> </a:t>
            </a:r>
            <a:r>
              <a:rPr lang="en-US" dirty="0" err="1"/>
              <a:t>dì</a:t>
            </a:r>
            <a:r>
              <a:rPr lang="en-US" dirty="0"/>
              <a:t> </a:t>
            </a:r>
            <a:r>
              <a:rPr lang="en-US" dirty="0" err="1"/>
              <a:t>vedremo</a:t>
            </a:r>
            <a:r>
              <a:rPr lang="en-US" dirty="0"/>
              <a:t> — «</a:t>
            </a:r>
            <a:r>
              <a:rPr lang="ru-RU" dirty="0">
                <a:hlinkClick r:id="rId15" tooltip="Мадам Баттерфляй"/>
              </a:rPr>
              <a:t>Мадам Баттерфляй</a:t>
            </a:r>
            <a:r>
              <a:rPr lang="ru-RU" dirty="0"/>
              <a:t>» </a:t>
            </a:r>
            <a:r>
              <a:rPr lang="ru-RU" dirty="0" err="1">
                <a:hlinkClick r:id="rId16" tooltip="Пуччини"/>
              </a:rPr>
              <a:t>Пуччини</a:t>
            </a:r>
            <a:r>
              <a:rPr lang="ru-RU" dirty="0"/>
              <a:t>. Исп. </a:t>
            </a:r>
            <a:r>
              <a:rPr lang="ru-RU" dirty="0">
                <a:hlinkClick r:id="rId17" tooltip="Уэзерс, Фелиция (страница отсутствует)"/>
              </a:rPr>
              <a:t>Фелиция </a:t>
            </a:r>
            <a:r>
              <a:rPr lang="ru-RU" dirty="0" err="1" smtClean="0">
                <a:hlinkClick r:id="rId17" tooltip="Уэзерс, Фелиция (страница отсутствует)"/>
              </a:rPr>
              <a:t>Уэзерс</a:t>
            </a:r>
            <a:endParaRPr lang="en-US" dirty="0"/>
          </a:p>
          <a:p>
            <a:r>
              <a:rPr lang="en-US" dirty="0">
                <a:hlinkClick r:id="rId18" tooltip="Au fond du temple saint (страница отсутствует)"/>
              </a:rPr>
              <a:t>Au fond du temple </a:t>
            </a:r>
            <a:r>
              <a:rPr lang="en-US" dirty="0" smtClean="0">
                <a:hlinkClick r:id="rId18" tooltip="Au fond du temple saint (страница отсутствует)"/>
              </a:rPr>
              <a:t>saint</a:t>
            </a:r>
            <a:r>
              <a:rPr lang="en-US" dirty="0" smtClean="0"/>
              <a:t>— </a:t>
            </a:r>
            <a:r>
              <a:rPr lang="en-US" dirty="0"/>
              <a:t>«</a:t>
            </a:r>
            <a:r>
              <a:rPr lang="ru-RU" dirty="0">
                <a:hlinkClick r:id="rId19" tooltip="Искатели жемчуга"/>
              </a:rPr>
              <a:t>Искатели жемчуга</a:t>
            </a:r>
            <a:r>
              <a:rPr lang="ru-RU" dirty="0"/>
              <a:t>» </a:t>
            </a:r>
            <a:r>
              <a:rPr lang="ru-RU" dirty="0">
                <a:hlinkClick r:id="rId11" tooltip="Бизе"/>
              </a:rPr>
              <a:t>Бизе</a:t>
            </a:r>
            <a:r>
              <a:rPr lang="ru-RU" dirty="0"/>
              <a:t>. Исп. Николай </a:t>
            </a:r>
            <a:r>
              <a:rPr lang="ru-RU" dirty="0" err="1"/>
              <a:t>Гедда</a:t>
            </a:r>
            <a:r>
              <a:rPr lang="ru-RU" dirty="0"/>
              <a:t> и </a:t>
            </a:r>
            <a:r>
              <a:rPr lang="ru-RU" dirty="0">
                <a:hlinkClick r:id="rId20" tooltip="Блан, Эрнест (страница отсутствует)"/>
              </a:rPr>
              <a:t>Эрнест </a:t>
            </a:r>
            <a:r>
              <a:rPr lang="ru-RU" dirty="0" smtClean="0">
                <a:hlinkClick r:id="rId20" tooltip="Блан, Эрнест (страница отсутствует)"/>
              </a:rPr>
              <a:t>Блан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/>
              <a:t>Du also </a:t>
            </a:r>
            <a:r>
              <a:rPr lang="en-US" dirty="0" err="1"/>
              <a:t>bist</a:t>
            </a:r>
            <a:r>
              <a:rPr lang="en-US" dirty="0"/>
              <a:t> </a:t>
            </a:r>
            <a:r>
              <a:rPr lang="en-US" dirty="0" err="1"/>
              <a:t>mein</a:t>
            </a:r>
            <a:r>
              <a:rPr lang="en-US" dirty="0"/>
              <a:t> </a:t>
            </a:r>
            <a:r>
              <a:rPr lang="en-US" dirty="0" err="1"/>
              <a:t>Bräutigam</a:t>
            </a:r>
            <a:r>
              <a:rPr lang="en-US" dirty="0"/>
              <a:t>? — «</a:t>
            </a:r>
            <a:r>
              <a:rPr lang="ru-RU" dirty="0">
                <a:hlinkClick r:id="rId21" tooltip="Волшебная флейта"/>
              </a:rPr>
              <a:t>Волшебная флейта</a:t>
            </a:r>
            <a:r>
              <a:rPr lang="ru-RU" dirty="0"/>
              <a:t>» </a:t>
            </a:r>
            <a:r>
              <a:rPr lang="ru-RU" dirty="0">
                <a:hlinkClick r:id="rId13" tooltip="Моцарт"/>
              </a:rPr>
              <a:t>Моцарт</a:t>
            </a:r>
            <a:r>
              <a:rPr lang="ru-RU" dirty="0"/>
              <a:t>. Исп. </a:t>
            </a:r>
            <a:r>
              <a:rPr lang="ru-RU" dirty="0" err="1">
                <a:hlinkClick r:id="rId22" tooltip="Луция Попп"/>
              </a:rPr>
              <a:t>Луция</a:t>
            </a:r>
            <a:r>
              <a:rPr lang="ru-RU" dirty="0">
                <a:hlinkClick r:id="rId22" tooltip="Луция Попп"/>
              </a:rPr>
              <a:t> </a:t>
            </a:r>
            <a:r>
              <a:rPr lang="ru-RU" dirty="0" err="1">
                <a:hlinkClick r:id="rId22" tooltip="Луция Попп"/>
              </a:rPr>
              <a:t>Попп</a:t>
            </a:r>
            <a:r>
              <a:rPr lang="ru-RU" dirty="0"/>
              <a:t>.</a:t>
            </a:r>
          </a:p>
          <a:p>
            <a:r>
              <a:rPr lang="en-US" dirty="0" err="1" smtClean="0"/>
              <a:t>Questo</a:t>
            </a:r>
            <a:r>
              <a:rPr lang="ru-RU" dirty="0"/>
              <a:t> </a:t>
            </a:r>
            <a:r>
              <a:rPr lang="en-US" dirty="0" smtClean="0"/>
              <a:t>è </a:t>
            </a:r>
            <a:r>
              <a:rPr lang="en-US" dirty="0"/>
              <a:t>un </a:t>
            </a:r>
            <a:r>
              <a:rPr lang="en-US" dirty="0" err="1"/>
              <a:t>nodo</a:t>
            </a:r>
            <a:r>
              <a:rPr lang="en-US" dirty="0"/>
              <a:t> </a:t>
            </a:r>
            <a:r>
              <a:rPr lang="en-US" dirty="0" err="1"/>
              <a:t>avviluppato</a:t>
            </a:r>
            <a:r>
              <a:rPr lang="en-US" dirty="0"/>
              <a:t> — «</a:t>
            </a:r>
            <a:r>
              <a:rPr lang="ru-RU" dirty="0">
                <a:hlinkClick r:id="rId23" tooltip="Золушка (опера Россини)"/>
              </a:rPr>
              <a:t>Золушка</a:t>
            </a:r>
            <a:r>
              <a:rPr lang="ru-RU" dirty="0"/>
              <a:t>» </a:t>
            </a:r>
            <a:r>
              <a:rPr lang="ru-RU" dirty="0">
                <a:hlinkClick r:id="rId24" tooltip="Россини"/>
              </a:rPr>
              <a:t>Россини</a:t>
            </a:r>
            <a:r>
              <a:rPr lang="ru-RU" dirty="0"/>
              <a:t>. Исп. </a:t>
            </a:r>
            <a:r>
              <a:rPr lang="en-US" dirty="0" err="1"/>
              <a:t>l’Orchestra</a:t>
            </a:r>
            <a:r>
              <a:rPr lang="en-US" dirty="0"/>
              <a:t> del Maggio Musicale </a:t>
            </a:r>
            <a:r>
              <a:rPr lang="en-US" dirty="0" err="1"/>
              <a:t>Fiorentino</a:t>
            </a:r>
            <a:r>
              <a:rPr lang="en-US" dirty="0"/>
              <a:t>.</a:t>
            </a:r>
          </a:p>
          <a:p>
            <a:r>
              <a:rPr lang="en-US" dirty="0">
                <a:hlinkClick r:id="rId25" tooltip="La Veau d’or"/>
              </a:rPr>
              <a:t>La </a:t>
            </a:r>
            <a:r>
              <a:rPr lang="en-US" dirty="0" err="1">
                <a:hlinkClick r:id="rId25" tooltip="La Veau d’or"/>
              </a:rPr>
              <a:t>Veau</a:t>
            </a:r>
            <a:r>
              <a:rPr lang="en-US" dirty="0">
                <a:hlinkClick r:id="rId25" tooltip="La Veau d’or"/>
              </a:rPr>
              <a:t> </a:t>
            </a:r>
            <a:r>
              <a:rPr lang="en-US" dirty="0" err="1">
                <a:hlinkClick r:id="rId25" tooltip="La Veau d’or"/>
              </a:rPr>
              <a:t>d’or</a:t>
            </a:r>
            <a:r>
              <a:rPr lang="en-US" dirty="0"/>
              <a:t> (</a:t>
            </a:r>
            <a:r>
              <a:rPr lang="ru-RU" dirty="0"/>
              <a:t>Куплеты Мефистофеля) — «</a:t>
            </a:r>
            <a:r>
              <a:rPr lang="ru-RU" dirty="0">
                <a:hlinkClick r:id="rId26" tooltip="Фауст (опера)"/>
              </a:rPr>
              <a:t>Фауст</a:t>
            </a:r>
            <a:r>
              <a:rPr lang="ru-RU" dirty="0"/>
              <a:t>» </a:t>
            </a:r>
            <a:r>
              <a:rPr lang="ru-RU" dirty="0" err="1"/>
              <a:t>Гуно</a:t>
            </a:r>
            <a:r>
              <a:rPr lang="ru-RU" dirty="0"/>
              <a:t>. Исп. </a:t>
            </a:r>
            <a:r>
              <a:rPr lang="ru-RU" dirty="0">
                <a:hlinkClick r:id="rId27" tooltip="Николай Гяуров"/>
              </a:rPr>
              <a:t>Николай Гяуров</a:t>
            </a:r>
            <a:r>
              <a:rPr lang="ru-RU" dirty="0"/>
              <a:t>.</a:t>
            </a:r>
          </a:p>
          <a:p>
            <a:r>
              <a:rPr lang="en-US" dirty="0" err="1"/>
              <a:t>Noi</a:t>
            </a:r>
            <a:r>
              <a:rPr lang="en-US" dirty="0"/>
              <a:t> </a:t>
            </a:r>
            <a:r>
              <a:rPr lang="en-US" dirty="0" err="1"/>
              <a:t>siamo</a:t>
            </a:r>
            <a:r>
              <a:rPr lang="en-US" dirty="0"/>
              <a:t> </a:t>
            </a:r>
            <a:r>
              <a:rPr lang="en-US" dirty="0" err="1"/>
              <a:t>zingarelle</a:t>
            </a:r>
            <a:r>
              <a:rPr lang="en-US" dirty="0"/>
              <a:t> — «</a:t>
            </a:r>
            <a:r>
              <a:rPr lang="ru-RU" dirty="0">
                <a:hlinkClick r:id="rId28" tooltip="Травиата"/>
              </a:rPr>
              <a:t>Травиата</a:t>
            </a:r>
            <a:r>
              <a:rPr lang="ru-RU" dirty="0"/>
              <a:t>» </a:t>
            </a:r>
            <a:r>
              <a:rPr lang="ru-RU" dirty="0">
                <a:hlinkClick r:id="rId8" tooltip="Верди"/>
              </a:rPr>
              <a:t>Верди</a:t>
            </a:r>
            <a:r>
              <a:rPr lang="ru-RU" dirty="0"/>
              <a:t>. Исп. </a:t>
            </a:r>
            <a:r>
              <a:rPr lang="en-US" dirty="0"/>
              <a:t>Coro dell' </a:t>
            </a:r>
            <a:r>
              <a:rPr lang="en-US" dirty="0" err="1"/>
              <a:t>Accademia</a:t>
            </a:r>
            <a:r>
              <a:rPr lang="en-US" dirty="0"/>
              <a:t> di Santa Cecilia, Rome.</a:t>
            </a:r>
          </a:p>
          <a:p>
            <a:r>
              <a:rPr lang="en-US" dirty="0" err="1"/>
              <a:t>Viens</a:t>
            </a:r>
            <a:r>
              <a:rPr lang="en-US" dirty="0"/>
              <a:t>, </a:t>
            </a:r>
            <a:r>
              <a:rPr lang="en-US" dirty="0" err="1"/>
              <a:t>Mallika</a:t>
            </a:r>
            <a:r>
              <a:rPr lang="en-US" dirty="0"/>
              <a:t>… Dome </a:t>
            </a:r>
            <a:r>
              <a:rPr lang="en-US" dirty="0" err="1"/>
              <a:t>epais</a:t>
            </a:r>
            <a:r>
              <a:rPr lang="en-US" dirty="0"/>
              <a:t> le </a:t>
            </a:r>
            <a:r>
              <a:rPr lang="en-US" dirty="0" err="1"/>
              <a:t>jasmin</a:t>
            </a:r>
            <a:r>
              <a:rPr lang="en-US" dirty="0"/>
              <a:t> (</a:t>
            </a:r>
            <a:r>
              <a:rPr lang="ru-RU" dirty="0"/>
              <a:t>Дуэт цветов) — «</a:t>
            </a:r>
            <a:r>
              <a:rPr lang="ru-RU" dirty="0" err="1">
                <a:hlinkClick r:id="rId29" tooltip="Лакме"/>
              </a:rPr>
              <a:t>Лакме</a:t>
            </a:r>
            <a:r>
              <a:rPr lang="ru-RU" dirty="0"/>
              <a:t>» </a:t>
            </a:r>
            <a:r>
              <a:rPr lang="ru-RU" dirty="0">
                <a:hlinkClick r:id="rId30" tooltip="Делиб"/>
              </a:rPr>
              <a:t>Делиб</a:t>
            </a:r>
            <a:r>
              <a:rPr lang="ru-RU" dirty="0"/>
              <a:t>. Исп. </a:t>
            </a:r>
            <a:r>
              <a:rPr lang="ru-RU" dirty="0" err="1">
                <a:hlinkClick r:id="rId31" tooltip="Мади Меспле"/>
              </a:rPr>
              <a:t>Мади</a:t>
            </a:r>
            <a:r>
              <a:rPr lang="ru-RU" dirty="0">
                <a:hlinkClick r:id="rId31" tooltip="Мади Меспле"/>
              </a:rPr>
              <a:t> </a:t>
            </a:r>
            <a:r>
              <a:rPr lang="ru-RU" dirty="0" err="1">
                <a:hlinkClick r:id="rId31" tooltip="Мади Меспле"/>
              </a:rPr>
              <a:t>Меспле</a:t>
            </a:r>
            <a:r>
              <a:rPr lang="ru-RU" dirty="0"/>
              <a:t> и </a:t>
            </a:r>
            <a:r>
              <a:rPr lang="en-US" dirty="0"/>
              <a:t>Danielle Millet</a:t>
            </a:r>
          </a:p>
          <a:p>
            <a:r>
              <a:rPr lang="en-US" dirty="0">
                <a:hlinkClick r:id="rId32" tooltip="E lucevan le stelle"/>
              </a:rPr>
              <a:t>E </a:t>
            </a:r>
            <a:r>
              <a:rPr lang="en-US" dirty="0" err="1">
                <a:hlinkClick r:id="rId32" tooltip="E lucevan le stelle"/>
              </a:rPr>
              <a:t>lucevan</a:t>
            </a:r>
            <a:r>
              <a:rPr lang="en-US" dirty="0">
                <a:hlinkClick r:id="rId32" tooltip="E lucevan le stelle"/>
              </a:rPr>
              <a:t> le </a:t>
            </a:r>
            <a:r>
              <a:rPr lang="en-US" dirty="0" err="1">
                <a:hlinkClick r:id="rId32" tooltip="E lucevan le stelle"/>
              </a:rPr>
              <a:t>stelle</a:t>
            </a:r>
            <a:r>
              <a:rPr lang="en-US" dirty="0"/>
              <a:t> — «</a:t>
            </a:r>
            <a:r>
              <a:rPr lang="ru-RU" dirty="0">
                <a:hlinkClick r:id="rId33" tooltip="Тоска (опера)"/>
              </a:rPr>
              <a:t>Тоска</a:t>
            </a:r>
            <a:r>
              <a:rPr lang="ru-RU" dirty="0"/>
              <a:t>» </a:t>
            </a:r>
            <a:r>
              <a:rPr lang="ru-RU" dirty="0" err="1">
                <a:hlinkClick r:id="rId16" tooltip="Пуччини"/>
              </a:rPr>
              <a:t>Пуччини</a:t>
            </a:r>
            <a:r>
              <a:rPr lang="ru-RU" dirty="0"/>
              <a:t>. Исп. </a:t>
            </a:r>
            <a:r>
              <a:rPr lang="ru-RU" dirty="0">
                <a:hlinkClick r:id="rId34" tooltip="Карло Бергонци"/>
              </a:rPr>
              <a:t>Карло </a:t>
            </a:r>
            <a:r>
              <a:rPr lang="ru-RU" dirty="0" err="1">
                <a:hlinkClick r:id="rId34" tooltip="Карло Бергонци"/>
              </a:rPr>
              <a:t>Бергонци</a:t>
            </a:r>
            <a:endParaRPr lang="ru-RU" dirty="0"/>
          </a:p>
          <a:p>
            <a:pPr marL="0" indent="0">
              <a:buNone/>
            </a:pPr>
            <a:r>
              <a:rPr lang="ru-RU" sz="5100" dirty="0">
                <a:solidFill>
                  <a:srgbClr val="FF0000"/>
                </a:solidFill>
              </a:rPr>
              <a:t>(</a:t>
            </a:r>
            <a:r>
              <a:rPr lang="ru-RU" sz="5100" dirty="0" err="1">
                <a:solidFill>
                  <a:srgbClr val="FF0000"/>
                </a:solidFill>
              </a:rPr>
              <a:t>L'Opéra</a:t>
            </a:r>
            <a:r>
              <a:rPr lang="ru-RU" sz="5100" dirty="0">
                <a:solidFill>
                  <a:srgbClr val="FF0000"/>
                </a:solidFill>
              </a:rPr>
              <a:t> </a:t>
            </a:r>
            <a:r>
              <a:rPr lang="ru-RU" sz="5100" dirty="0" err="1">
                <a:solidFill>
                  <a:srgbClr val="FF0000"/>
                </a:solidFill>
              </a:rPr>
              <a:t>Imaginaire</a:t>
            </a:r>
            <a:r>
              <a:rPr lang="ru-RU" sz="5100" dirty="0">
                <a:solidFill>
                  <a:srgbClr val="FF0000"/>
                </a:solidFill>
              </a:rPr>
              <a:t>) — музыкальный мультфильм Паскаля Рулена</a:t>
            </a:r>
          </a:p>
        </p:txBody>
      </p:sp>
    </p:spTree>
    <p:extLst>
      <p:ext uri="{BB962C8B-B14F-4D97-AF65-F5344CB8AC3E}">
        <p14:creationId xmlns:p14="http://schemas.microsoft.com/office/powerpoint/2010/main" val="25310074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Оценка </a:t>
            </a:r>
            <a:r>
              <a:rPr lang="ru-RU" dirty="0" err="1" smtClean="0"/>
              <a:t>режисерского</a:t>
            </a:r>
            <a:r>
              <a:rPr lang="ru-RU" dirty="0" smtClean="0"/>
              <a:t> замысла: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  Мне кажется , что идея </a:t>
            </a:r>
            <a:r>
              <a:rPr lang="ru-RU" dirty="0" err="1" smtClean="0"/>
              <a:t>режисера</a:t>
            </a:r>
            <a:r>
              <a:rPr lang="ru-RU" dirty="0" smtClean="0"/>
              <a:t> соединить несколько композиций из разных опер в одну оперу просто замечательная! 12 известных композиций разных композиторов можно услышать в одной опере. </a:t>
            </a:r>
          </a:p>
        </p:txBody>
      </p:sp>
    </p:spTree>
    <p:extLst>
      <p:ext uri="{BB962C8B-B14F-4D97-AF65-F5344CB8AC3E}">
        <p14:creationId xmlns:p14="http://schemas.microsoft.com/office/powerpoint/2010/main" val="18410047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50"/>
          </a:xfrm>
        </p:spPr>
        <p:txBody>
          <a:bodyPr>
            <a:noAutofit/>
          </a:bodyPr>
          <a:lstStyle/>
          <a:p>
            <a:r>
              <a:rPr lang="ru-RU" sz="3200" dirty="0" smtClean="0"/>
              <a:t>Мое отношение к прослушанной музыке: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  Отношение к </a:t>
            </a:r>
            <a:r>
              <a:rPr lang="ru-RU" dirty="0" err="1" smtClean="0"/>
              <a:t>прослушенной</a:t>
            </a:r>
            <a:r>
              <a:rPr lang="ru-RU" dirty="0" smtClean="0"/>
              <a:t> музыке у меня положительное. Я считаю, что что каждая деталь в нужном месте и музыка соответствующая к сюжету. Музыка также подходит к настроению героев.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833101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143000"/>
            <a:ext cx="6858000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3117735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95</Words>
  <Application>Microsoft Office PowerPoint</Application>
  <PresentationFormat>Экран (4:3)</PresentationFormat>
  <Paragraphs>22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«Воображаемая опера»</vt:lpstr>
      <vt:lpstr>Арии в «Воображаемой опере»:</vt:lpstr>
      <vt:lpstr>Оценка режисерского замысла:</vt:lpstr>
      <vt:lpstr>Мое отношение к прослушанной музыке: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«Воображаемая опера»</dc:title>
  <dc:creator>XTreme.ws</dc:creator>
  <cp:lastModifiedBy>XTreme.ws</cp:lastModifiedBy>
  <cp:revision>4</cp:revision>
  <dcterms:created xsi:type="dcterms:W3CDTF">2018-11-06T15:44:51Z</dcterms:created>
  <dcterms:modified xsi:type="dcterms:W3CDTF">2018-11-06T16:28:55Z</dcterms:modified>
</cp:coreProperties>
</file>