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C3718-76F2-4D04-A9E1-9357C9538415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55B00-4443-4FA2-84CC-C19F95696E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err="1" smtClean="0"/>
              <a:t>L'Opéra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Imaginaire</a:t>
            </a:r>
            <a:r>
              <a:rPr lang="en-US" b="1" i="1" u="sng" dirty="0" smtClean="0"/>
              <a:t> (</a:t>
            </a:r>
            <a:r>
              <a:rPr lang="ru-RU" b="1" i="1" u="sng" dirty="0" smtClean="0"/>
              <a:t>Воображаемая опера)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u="sng" dirty="0" smtClean="0"/>
              <a:t>Музыкальный мультфильм Паскаля Рулена (</a:t>
            </a:r>
            <a:r>
              <a:rPr lang="en-US" b="1" i="1" u="sng" dirty="0" smtClean="0"/>
              <a:t>Pascal </a:t>
            </a:r>
            <a:r>
              <a:rPr lang="en-US" b="1" i="1" u="sng" dirty="0" err="1" smtClean="0"/>
              <a:t>Roulin</a:t>
            </a:r>
            <a:r>
              <a:rPr lang="ru-RU" b="1" i="1" u="sng" dirty="0" smtClean="0"/>
              <a:t> ) представляющее собой 12 знаменитых оперных арии. Для каждой из них снят короткий фильм. В фильме использованы разные мультипликаций , например: рисование, пластилиновая, кукольная. Также имеется свой персонаж-рассказчик, созданный с помощью компьютерной анимации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u="sng" dirty="0" smtClean="0"/>
              <a:t>Заставка и финальные титры — </a:t>
            </a:r>
            <a:r>
              <a:rPr lang="en-US" b="1" i="1" u="sng" dirty="0" smtClean="0"/>
              <a:t>Je </a:t>
            </a:r>
            <a:r>
              <a:rPr lang="en-US" b="1" i="1" u="sng" dirty="0" err="1" smtClean="0"/>
              <a:t>crois</a:t>
            </a:r>
            <a:r>
              <a:rPr lang="en-US" b="1" i="1" u="sng" dirty="0" smtClean="0"/>
              <a:t> encore entendre </a:t>
            </a:r>
            <a:r>
              <a:rPr lang="ru-RU" b="1" i="1" u="sng" dirty="0" smtClean="0"/>
              <a:t>из «Искателей жемчуга» Бизе</a:t>
            </a:r>
            <a:r>
              <a:rPr lang="ru-RU" b="1" i="1" u="sng" dirty="0"/>
              <a:t>.</a:t>
            </a:r>
            <a:r>
              <a:rPr lang="ru-RU" b="1" i="1" u="sng" dirty="0" smtClean="0"/>
              <a:t> </a:t>
            </a:r>
          </a:p>
          <a:p>
            <a:r>
              <a:rPr lang="en-US" b="1" i="1" u="sng" dirty="0" err="1" smtClean="0"/>
              <a:t>Vesti</a:t>
            </a:r>
            <a:r>
              <a:rPr lang="en-US" b="1" i="1" u="sng" dirty="0" smtClean="0"/>
              <a:t> la </a:t>
            </a:r>
            <a:r>
              <a:rPr lang="en-US" b="1" i="1" u="sng" dirty="0" err="1" smtClean="0"/>
              <a:t>Giubba</a:t>
            </a:r>
            <a:r>
              <a:rPr lang="en-US" b="1" i="1" u="sng" dirty="0" smtClean="0"/>
              <a:t> — «</a:t>
            </a:r>
            <a:r>
              <a:rPr lang="ru-RU" b="1" i="1" u="sng" dirty="0" smtClean="0"/>
              <a:t>Паяцы» </a:t>
            </a:r>
            <a:r>
              <a:rPr lang="ru-RU" b="1" i="1" u="sng" dirty="0" err="1" smtClean="0"/>
              <a:t>Леонкавалло</a:t>
            </a:r>
            <a:r>
              <a:rPr lang="ru-RU" b="1" i="1" u="sng" dirty="0"/>
              <a:t>.</a:t>
            </a:r>
            <a:r>
              <a:rPr lang="ru-RU" b="1" i="1" u="sng" dirty="0" smtClean="0"/>
              <a:t> Исп. Франко </a:t>
            </a:r>
            <a:r>
              <a:rPr lang="ru-RU" b="1" i="1" u="sng" dirty="0" err="1" smtClean="0"/>
              <a:t>Корелли</a:t>
            </a:r>
            <a:r>
              <a:rPr lang="ru-RU" b="1" i="1" u="sng" dirty="0" smtClean="0"/>
              <a:t>.</a:t>
            </a:r>
          </a:p>
          <a:p>
            <a:r>
              <a:rPr lang="en-US" b="1" i="1" u="sng" dirty="0" smtClean="0"/>
              <a:t>La donna è mobile — «</a:t>
            </a:r>
            <a:r>
              <a:rPr lang="ru-RU" b="1" i="1" u="sng" dirty="0" err="1" smtClean="0"/>
              <a:t>Риголетто</a:t>
            </a:r>
            <a:r>
              <a:rPr lang="ru-RU" b="1" i="1" u="sng" dirty="0" smtClean="0"/>
              <a:t>» Верди. Исп. Николай </a:t>
            </a:r>
            <a:r>
              <a:rPr lang="ru-RU" b="1" i="1" u="sng" dirty="0" err="1" smtClean="0"/>
              <a:t>Гедда</a:t>
            </a:r>
            <a:r>
              <a:rPr lang="ru-RU" b="1" i="1" u="sng" dirty="0"/>
              <a:t>.</a:t>
            </a:r>
            <a:endParaRPr lang="ru-RU" b="1" i="1" u="sng" dirty="0" smtClean="0"/>
          </a:p>
          <a:p>
            <a:r>
              <a:rPr lang="en-US" b="1" i="1" u="sng" dirty="0" smtClean="0"/>
              <a:t>Avec la </a:t>
            </a:r>
            <a:r>
              <a:rPr lang="en-US" b="1" i="1" u="sng" dirty="0" err="1" smtClean="0"/>
              <a:t>garde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montante</a:t>
            </a:r>
            <a:r>
              <a:rPr lang="en-US" b="1" i="1" u="sng" dirty="0" smtClean="0"/>
              <a:t> — «</a:t>
            </a:r>
            <a:r>
              <a:rPr lang="ru-RU" b="1" i="1" u="sng" dirty="0" err="1" smtClean="0"/>
              <a:t>Кармен</a:t>
            </a:r>
            <a:r>
              <a:rPr lang="ru-RU" b="1" i="1" u="sng" dirty="0" smtClean="0"/>
              <a:t>» Бизе. Исп. </a:t>
            </a:r>
            <a:r>
              <a:rPr lang="en-US" b="1" i="1" u="sng" dirty="0" smtClean="0"/>
              <a:t>Les </a:t>
            </a:r>
            <a:r>
              <a:rPr lang="en-US" b="1" i="1" u="sng" dirty="0" err="1" smtClean="0"/>
              <a:t>Petits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Chanteurs</a:t>
            </a:r>
            <a:r>
              <a:rPr lang="en-US" b="1" i="1" u="sng" dirty="0" smtClean="0"/>
              <a:t> à la Croix de Bois.</a:t>
            </a:r>
          </a:p>
          <a:p>
            <a:r>
              <a:rPr lang="en-US" b="1" i="1" u="sng" dirty="0" err="1" smtClean="0"/>
              <a:t>Voi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che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sapete</a:t>
            </a:r>
            <a:r>
              <a:rPr lang="en-US" b="1" i="1" u="sng" dirty="0" smtClean="0"/>
              <a:t> — «</a:t>
            </a:r>
            <a:r>
              <a:rPr lang="ru-RU" b="1" i="1" u="sng" dirty="0" smtClean="0"/>
              <a:t>Женитьба Фигаро» Моцарт. Исп. </a:t>
            </a:r>
            <a:r>
              <a:rPr lang="ru-RU" b="1" i="1" u="sng" dirty="0" err="1" smtClean="0"/>
              <a:t>Сюзанна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Данко</a:t>
            </a:r>
            <a:r>
              <a:rPr lang="ru-RU" b="1" i="1" u="sng" dirty="0" smtClean="0"/>
              <a:t>.</a:t>
            </a:r>
            <a:endParaRPr lang="en-US" b="1" i="1" u="sng" dirty="0" smtClean="0"/>
          </a:p>
          <a:p>
            <a:r>
              <a:rPr lang="en-US" b="1" i="1" u="sng" dirty="0" smtClean="0"/>
              <a:t>Un </a:t>
            </a:r>
            <a:r>
              <a:rPr lang="en-US" b="1" i="1" u="sng" dirty="0" err="1" smtClean="0"/>
              <a:t>bel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dì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vedremo</a:t>
            </a:r>
            <a:r>
              <a:rPr lang="en-US" b="1" i="1" u="sng" dirty="0" smtClean="0"/>
              <a:t> — «</a:t>
            </a:r>
            <a:r>
              <a:rPr lang="ru-RU" b="1" i="1" u="sng" dirty="0" smtClean="0"/>
              <a:t>Мадам Баттерфляй» </a:t>
            </a:r>
            <a:r>
              <a:rPr lang="ru-RU" b="1" i="1" u="sng" dirty="0" err="1" smtClean="0"/>
              <a:t>Пуччини</a:t>
            </a:r>
            <a:r>
              <a:rPr lang="ru-RU" b="1" i="1" u="sng" dirty="0" smtClean="0"/>
              <a:t>. Исп. </a:t>
            </a:r>
            <a:r>
              <a:rPr lang="ru-RU" b="1" i="1" u="sng" dirty="0" err="1" smtClean="0"/>
              <a:t>Фелиция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Уэзерс</a:t>
            </a:r>
            <a:r>
              <a:rPr lang="ru-RU" b="1" i="1" u="sng" dirty="0" smtClean="0"/>
              <a:t>.</a:t>
            </a:r>
            <a:endParaRPr lang="en-US" b="1" i="1" u="sng" dirty="0" smtClean="0"/>
          </a:p>
          <a:p>
            <a:r>
              <a:rPr lang="en-US" b="1" i="1" u="sng" dirty="0" smtClean="0"/>
              <a:t>Au fond du temple saint— «</a:t>
            </a:r>
            <a:r>
              <a:rPr lang="ru-RU" b="1" i="1" u="sng" dirty="0" smtClean="0"/>
              <a:t>Искатели жемчуга» Бизе</a:t>
            </a:r>
            <a:r>
              <a:rPr lang="ru-RU" b="1" i="1" u="sng" dirty="0"/>
              <a:t>.</a:t>
            </a:r>
            <a:r>
              <a:rPr lang="ru-RU" b="1" i="1" u="sng" dirty="0" smtClean="0"/>
              <a:t> Исп. Николай </a:t>
            </a:r>
            <a:r>
              <a:rPr lang="ru-RU" b="1" i="1" u="sng" dirty="0" err="1" smtClean="0"/>
              <a:t>Гедда</a:t>
            </a:r>
            <a:r>
              <a:rPr lang="ru-RU" b="1" i="1" u="sng" dirty="0" smtClean="0"/>
              <a:t> и Эрнест Блан.</a:t>
            </a:r>
            <a:endParaRPr lang="en-US" b="1" i="1" u="sng" dirty="0" smtClean="0"/>
          </a:p>
          <a:p>
            <a:r>
              <a:rPr lang="en-US" b="1" i="1" u="sng" dirty="0" smtClean="0"/>
              <a:t>Du also </a:t>
            </a:r>
            <a:r>
              <a:rPr lang="en-US" b="1" i="1" u="sng" dirty="0" err="1" smtClean="0"/>
              <a:t>bist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mein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Bräutigam</a:t>
            </a:r>
            <a:r>
              <a:rPr lang="en-US" b="1" i="1" u="sng" dirty="0" smtClean="0"/>
              <a:t>? — «</a:t>
            </a:r>
            <a:r>
              <a:rPr lang="ru-RU" b="1" i="1" u="sng" dirty="0" smtClean="0"/>
              <a:t>Волшебная флейта» Моцарт. Исп. </a:t>
            </a:r>
            <a:r>
              <a:rPr lang="ru-RU" b="1" i="1" u="sng" dirty="0" err="1" smtClean="0"/>
              <a:t>Луция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Попп</a:t>
            </a:r>
            <a:r>
              <a:rPr lang="ru-RU" b="1" i="1" u="sng" dirty="0" smtClean="0"/>
              <a:t>.</a:t>
            </a:r>
          </a:p>
          <a:p>
            <a:r>
              <a:rPr lang="en-US" b="1" i="1" u="sng" dirty="0" err="1" smtClean="0"/>
              <a:t>Questo</a:t>
            </a:r>
            <a:r>
              <a:rPr lang="en-US" b="1" i="1" u="sng" dirty="0" smtClean="0"/>
              <a:t> è un </a:t>
            </a:r>
            <a:r>
              <a:rPr lang="en-US" b="1" i="1" u="sng" dirty="0" err="1" smtClean="0"/>
              <a:t>nodo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avviluppato</a:t>
            </a:r>
            <a:r>
              <a:rPr lang="en-US" b="1" i="1" u="sng" dirty="0" smtClean="0"/>
              <a:t> — «</a:t>
            </a:r>
            <a:r>
              <a:rPr lang="ru-RU" b="1" i="1" u="sng" dirty="0" smtClean="0"/>
              <a:t>Золушка» Россини. Исп. </a:t>
            </a:r>
            <a:r>
              <a:rPr lang="en-US" b="1" i="1" u="sng" dirty="0" err="1" smtClean="0"/>
              <a:t>l’Orchestra</a:t>
            </a:r>
            <a:r>
              <a:rPr lang="en-US" b="1" i="1" u="sng" dirty="0" smtClean="0"/>
              <a:t> del </a:t>
            </a:r>
            <a:r>
              <a:rPr lang="en-US" b="1" i="1" u="sng" dirty="0" err="1" smtClean="0"/>
              <a:t>Maggio</a:t>
            </a:r>
            <a:r>
              <a:rPr lang="en-US" b="1" i="1" u="sng" dirty="0" smtClean="0"/>
              <a:t> Musicale </a:t>
            </a:r>
            <a:r>
              <a:rPr lang="en-US" b="1" i="1" u="sng" dirty="0" err="1" smtClean="0"/>
              <a:t>Fiorentino</a:t>
            </a:r>
            <a:r>
              <a:rPr lang="en-US" b="1" i="1" u="sng" dirty="0" smtClean="0"/>
              <a:t>.</a:t>
            </a:r>
          </a:p>
          <a:p>
            <a:r>
              <a:rPr lang="en-US" b="1" i="1" u="sng" dirty="0" smtClean="0"/>
              <a:t>La </a:t>
            </a:r>
            <a:r>
              <a:rPr lang="en-US" b="1" i="1" u="sng" dirty="0" err="1" smtClean="0"/>
              <a:t>Veau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d’or</a:t>
            </a:r>
            <a:r>
              <a:rPr lang="en-US" b="1" i="1" u="sng" dirty="0" smtClean="0"/>
              <a:t> (</a:t>
            </a:r>
            <a:r>
              <a:rPr lang="ru-RU" b="1" i="1" u="sng" dirty="0" smtClean="0"/>
              <a:t>Куплеты Мефистофеля) — «Фауст» </a:t>
            </a:r>
            <a:r>
              <a:rPr lang="ru-RU" b="1" i="1" u="sng" dirty="0" err="1" smtClean="0"/>
              <a:t>Гуно</a:t>
            </a:r>
            <a:r>
              <a:rPr lang="ru-RU" b="1" i="1" u="sng" dirty="0" smtClean="0"/>
              <a:t>. Исп. Николай Гяуров.</a:t>
            </a:r>
          </a:p>
          <a:p>
            <a:r>
              <a:rPr lang="en-US" b="1" i="1" u="sng" dirty="0" err="1" smtClean="0"/>
              <a:t>Noi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siamo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zingarelle</a:t>
            </a:r>
            <a:r>
              <a:rPr lang="en-US" b="1" i="1" u="sng" dirty="0" smtClean="0"/>
              <a:t> — «</a:t>
            </a:r>
            <a:r>
              <a:rPr lang="ru-RU" b="1" i="1" u="sng" dirty="0" smtClean="0"/>
              <a:t>Травиата» Верди. Исп. </a:t>
            </a:r>
            <a:r>
              <a:rPr lang="en-US" b="1" i="1" u="sng" dirty="0" smtClean="0"/>
              <a:t>Coro dell' </a:t>
            </a:r>
            <a:r>
              <a:rPr lang="en-US" b="1" i="1" u="sng" dirty="0" err="1" smtClean="0"/>
              <a:t>Accademia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di</a:t>
            </a:r>
            <a:r>
              <a:rPr lang="en-US" b="1" i="1" u="sng" dirty="0" smtClean="0"/>
              <a:t> Santa Cecilia, Rome.</a:t>
            </a:r>
          </a:p>
          <a:p>
            <a:r>
              <a:rPr lang="en-US" b="1" i="1" u="sng" dirty="0" err="1" smtClean="0"/>
              <a:t>Viens</a:t>
            </a:r>
            <a:r>
              <a:rPr lang="en-US" b="1" i="1" u="sng" dirty="0" smtClean="0"/>
              <a:t>, </a:t>
            </a:r>
            <a:r>
              <a:rPr lang="en-US" b="1" i="1" u="sng" dirty="0" err="1" smtClean="0"/>
              <a:t>Mallika</a:t>
            </a:r>
            <a:r>
              <a:rPr lang="en-US" b="1" i="1" u="sng" dirty="0" smtClean="0"/>
              <a:t>… Dome </a:t>
            </a:r>
            <a:r>
              <a:rPr lang="en-US" b="1" i="1" u="sng" dirty="0" err="1" smtClean="0"/>
              <a:t>epais</a:t>
            </a:r>
            <a:r>
              <a:rPr lang="en-US" b="1" i="1" u="sng" dirty="0" smtClean="0"/>
              <a:t> le </a:t>
            </a:r>
            <a:r>
              <a:rPr lang="en-US" b="1" i="1" u="sng" dirty="0" err="1" smtClean="0"/>
              <a:t>jasmin</a:t>
            </a:r>
            <a:r>
              <a:rPr lang="en-US" b="1" i="1" u="sng" dirty="0" smtClean="0"/>
              <a:t> (</a:t>
            </a:r>
            <a:r>
              <a:rPr lang="ru-RU" b="1" i="1" u="sng" dirty="0" smtClean="0"/>
              <a:t>Дуэт цветов) — «</a:t>
            </a:r>
            <a:r>
              <a:rPr lang="ru-RU" b="1" i="1" u="sng" dirty="0" err="1" smtClean="0"/>
              <a:t>Лакме</a:t>
            </a:r>
            <a:r>
              <a:rPr lang="ru-RU" b="1" i="1" u="sng" dirty="0" smtClean="0"/>
              <a:t>» Делиб. Исп. </a:t>
            </a:r>
            <a:r>
              <a:rPr lang="ru-RU" b="1" i="1" u="sng" dirty="0" err="1" smtClean="0"/>
              <a:t>Мади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Меспле</a:t>
            </a:r>
            <a:r>
              <a:rPr lang="ru-RU" b="1" i="1" u="sng" dirty="0" smtClean="0"/>
              <a:t> и </a:t>
            </a:r>
            <a:r>
              <a:rPr lang="en-US" b="1" i="1" u="sng" dirty="0" smtClean="0"/>
              <a:t>Danielle Millet</a:t>
            </a:r>
          </a:p>
          <a:p>
            <a:r>
              <a:rPr lang="en-US" b="1" i="1" u="sng" dirty="0" smtClean="0"/>
              <a:t>E </a:t>
            </a:r>
            <a:r>
              <a:rPr lang="en-US" b="1" i="1" u="sng" dirty="0" err="1" smtClean="0"/>
              <a:t>lucevan</a:t>
            </a:r>
            <a:r>
              <a:rPr lang="en-US" b="1" i="1" u="sng" dirty="0" smtClean="0"/>
              <a:t> le </a:t>
            </a:r>
            <a:r>
              <a:rPr lang="en-US" b="1" i="1" u="sng" dirty="0" err="1" smtClean="0"/>
              <a:t>stelle</a:t>
            </a:r>
            <a:r>
              <a:rPr lang="en-US" b="1" i="1" u="sng" dirty="0" smtClean="0"/>
              <a:t>— «</a:t>
            </a:r>
            <a:r>
              <a:rPr lang="ru-RU" b="1" i="1" u="sng" dirty="0" smtClean="0"/>
              <a:t>Тоска» </a:t>
            </a:r>
            <a:r>
              <a:rPr lang="ru-RU" b="1" i="1" u="sng" dirty="0" err="1" smtClean="0"/>
              <a:t>Пуччини</a:t>
            </a:r>
            <a:r>
              <a:rPr lang="ru-RU" b="1" i="1" u="sng" dirty="0" smtClean="0"/>
              <a:t>. Исп. Карло </a:t>
            </a:r>
            <a:r>
              <a:rPr lang="ru-RU" b="1" i="1" u="sng" dirty="0" err="1" smtClean="0"/>
              <a:t>Бергонци</a:t>
            </a:r>
            <a:endParaRPr lang="ru-RU" b="1" i="1" u="sng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358090"/>
            <a:ext cx="8229600" cy="2857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2935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u="sng" dirty="0" smtClean="0"/>
              <a:t>Мультипликационный фильм посвящается</a:t>
            </a:r>
            <a:r>
              <a:rPr lang="en-US" b="1" i="1" u="sng" dirty="0" smtClean="0"/>
              <a:t> </a:t>
            </a:r>
            <a:r>
              <a:rPr lang="ru-RU" b="1" i="1" u="sng" dirty="0" smtClean="0"/>
              <a:t>четырехсотлетию оперы. Нарисованный хозяин программы знакомит нас с величайшими певцами, начиная с </a:t>
            </a:r>
            <a:r>
              <a:rPr lang="ru-RU" b="1" i="1" u="sng" dirty="0" err="1" smtClean="0"/>
              <a:t>Карузо</a:t>
            </a:r>
            <a:r>
              <a:rPr lang="ru-RU" b="1" i="1" u="sng" dirty="0" smtClean="0"/>
              <a:t>. Замысел показать людям что существуют разные оперные певцы и их исполнения прекрасны. Еще режиссер хочет чтобы люди знали знаменитых певцов оперы , ария.  По-моему мнению автор этого музыкального мультфильма доказал людям что оперная музыка ничем не хуже чем </a:t>
            </a:r>
            <a:r>
              <a:rPr lang="ru-RU" b="1" i="1" u="sng" dirty="0" err="1" smtClean="0"/>
              <a:t>рэп,классика</a:t>
            </a:r>
            <a:r>
              <a:rPr lang="en-US" b="1" i="1" u="sng" dirty="0"/>
              <a:t> </a:t>
            </a:r>
            <a:r>
              <a:rPr lang="ru-RU" b="1" i="1" u="sng" dirty="0" smtClean="0"/>
              <a:t>и другие новинки.</a:t>
            </a:r>
            <a:endParaRPr lang="ru-RU" b="1" i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Мое отношение к</a:t>
            </a:r>
            <a:r>
              <a:rPr lang="en-US" b="1" i="1" u="sng" dirty="0" smtClean="0"/>
              <a:t> </a:t>
            </a:r>
            <a:r>
              <a:rPr lang="ru-RU" b="1" i="1" u="sng" dirty="0" smtClean="0"/>
              <a:t>«</a:t>
            </a:r>
            <a:r>
              <a:rPr lang="en-US" b="1" i="1" u="sng" dirty="0" err="1" smtClean="0"/>
              <a:t>L'Opéra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Imaginaire</a:t>
            </a:r>
            <a:r>
              <a:rPr lang="en-US" b="1" i="1" u="sng" dirty="0" smtClean="0"/>
              <a:t> (</a:t>
            </a:r>
            <a:r>
              <a:rPr lang="ru-RU" b="1" i="1" u="sng" dirty="0" smtClean="0"/>
              <a:t>Воображаемая опера)»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u="sng" dirty="0" smtClean="0"/>
              <a:t>Когда я была ребенком, мне доводилось смотреть этот фильм не раз, правда его образность, нестандартность и мистика, присутствующая в каждой сцене, запутывали, и даже пугали моё детское воображение. Пересмотрев мультфильм сейчас, я поняла, что именно он в некоторой степени определил мою дальнейшую жизнь, вкусы и </a:t>
            </a:r>
            <a:r>
              <a:rPr lang="ru-RU" b="1" i="1" u="sng" dirty="0" err="1" smtClean="0"/>
              <a:t>мировозрения</a:t>
            </a:r>
            <a:r>
              <a:rPr lang="ru-RU" b="1" i="1" u="sng" dirty="0" smtClean="0"/>
              <a:t>. Я была очень удивлена, что все арии, присутствующие в фильме, являются моими любимыми, как и композиторы, которые их написали. Так же я поняла, откуда взялось то </a:t>
            </a:r>
            <a:r>
              <a:rPr lang="ru-RU" b="1" i="1" u="sng" dirty="0" err="1" smtClean="0"/>
              <a:t>дежавю</a:t>
            </a:r>
            <a:r>
              <a:rPr lang="ru-RU" b="1" i="1" u="sng" dirty="0" smtClean="0"/>
              <a:t>, которое я ощутила во время первого просмотра Тоски, женитьбы Фигаро и прочих опер. Также теперь я могу объяснить и мою любовь к французскому короткометражному кино. Для меня, ребенка, это был безусловно сильнейший фильм, но для меня взрослою, осознавшего всю глубину его влияния на мою личность, он стал ещё сильнее. Советую для просмотра, и неоднократного. Так вы определите свою дальнейшую жизнь , вкусы и </a:t>
            </a:r>
            <a:r>
              <a:rPr lang="ru-RU" b="1" i="1" u="sng" dirty="0" err="1" smtClean="0"/>
              <a:t>мировозрения</a:t>
            </a:r>
            <a:r>
              <a:rPr lang="ru-RU" b="1" i="1" u="sng" dirty="0" smtClean="0"/>
              <a:t>, как и я определила. Опираясь на свой жизненный опыт я могу сказать что опера для меня это частичка жизни</a:t>
            </a:r>
            <a:endParaRPr lang="ru-RU" b="1" i="1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319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L'Opéra Imaginaire (Воображаемая опера)</vt:lpstr>
      <vt:lpstr>Слайд 2</vt:lpstr>
      <vt:lpstr>Слайд 3</vt:lpstr>
      <vt:lpstr>Мое отношение к «L'Opéra Imaginaire (Воображаемая опера)»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L'Opéra Imaginaire (Воображаемая опера) </dc:title>
  <dc:creator>SamLab.ws</dc:creator>
  <cp:lastModifiedBy>SamLab.ws</cp:lastModifiedBy>
  <cp:revision>4</cp:revision>
  <dcterms:created xsi:type="dcterms:W3CDTF">2018-11-02T10:50:01Z</dcterms:created>
  <dcterms:modified xsi:type="dcterms:W3CDTF">2018-11-02T11:27:37Z</dcterms:modified>
</cp:coreProperties>
</file>