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C8CF919-DA28-4141-A516-7D97D51806E3}">
          <p14:sldIdLst>
            <p14:sldId id="256"/>
            <p14:sldId id="257"/>
          </p14:sldIdLst>
        </p14:section>
        <p14:section name="Раздел без заголовка" id="{8352A587-495F-4375-919D-C4003B6E7A11}">
          <p14:sldIdLst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51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1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60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2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94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60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0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3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00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8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56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1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2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07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7DF3915-1382-467A-9943-528E576C3985}" type="datetimeFigureOut">
              <a:rPr lang="ru-RU" smtClean="0"/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FAC7451-E8A8-417C-9BF7-2895FA399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52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9600" dirty="0" smtClean="0"/>
              <a:t>Ария в опере.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83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 </a:t>
            </a:r>
            <a:r>
              <a:rPr lang="en-US" dirty="0" smtClean="0"/>
              <a:t>“</a:t>
            </a:r>
            <a:r>
              <a:rPr lang="ru-RU" dirty="0" smtClean="0"/>
              <a:t>Волшебная флейта</a:t>
            </a:r>
            <a:r>
              <a:rPr lang="en-US" dirty="0" smtClean="0"/>
              <a:t>”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Я просмотрел оперу </a:t>
            </a:r>
            <a:r>
              <a:rPr lang="en-US" sz="2400" dirty="0" smtClean="0"/>
              <a:t>“</a:t>
            </a:r>
            <a:r>
              <a:rPr lang="ru-RU" sz="2400" dirty="0" smtClean="0"/>
              <a:t>Волшебная флейта</a:t>
            </a:r>
            <a:r>
              <a:rPr lang="en-US" sz="2400" dirty="0" smtClean="0"/>
              <a:t>”</a:t>
            </a:r>
            <a:r>
              <a:rPr lang="ru-RU" sz="2400" dirty="0" smtClean="0"/>
              <a:t> – автором, которого </a:t>
            </a:r>
            <a:r>
              <a:rPr lang="ru-RU" sz="2400" dirty="0" err="1" smtClean="0"/>
              <a:t>яв-ся</a:t>
            </a:r>
            <a:r>
              <a:rPr lang="ru-RU" sz="2400" dirty="0" smtClean="0"/>
              <a:t> Вольфганг Амадей Моцарт. Волшебная флейта — опера-зингшпиль Моцарта в двух действиях; либретто Э. </a:t>
            </a:r>
            <a:r>
              <a:rPr lang="ru-RU" sz="2400" dirty="0" err="1" smtClean="0"/>
              <a:t>Шиканедера</a:t>
            </a:r>
            <a:r>
              <a:rPr lang="ru-RU" sz="2400" dirty="0" smtClean="0"/>
              <a:t>. Первая постановка: Вена, театр «</a:t>
            </a:r>
            <a:r>
              <a:rPr lang="ru-RU" sz="2400" dirty="0" err="1" smtClean="0"/>
              <a:t>Ауф</a:t>
            </a:r>
            <a:r>
              <a:rPr lang="ru-RU" sz="2400" dirty="0" smtClean="0"/>
              <a:t> дер Виден», 30 сентября 1791 года.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795037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Что </a:t>
            </a:r>
            <a:r>
              <a:rPr lang="ru-RU" sz="2800" dirty="0"/>
              <a:t>такое ария </a:t>
            </a:r>
            <a:r>
              <a:rPr lang="ru-RU" sz="2800" dirty="0" smtClean="0"/>
              <a:t>?</a:t>
            </a:r>
            <a:r>
              <a:rPr lang="ru-RU" dirty="0" smtClean="0"/>
              <a:t> </a:t>
            </a:r>
            <a:r>
              <a:rPr lang="ru-RU" sz="3000" dirty="0" err="1"/>
              <a:t>А́рия</a:t>
            </a:r>
            <a:r>
              <a:rPr lang="ru-RU" sz="3000" dirty="0"/>
              <a:t> — вокальное произведение для одного голоса с аккомпанементом, соответствующее драматическому монологу, обычно в составе оперы, оперетты, оратории или кантаты. Под арией может также подразумеваться музыкально-инструментальная пьеса певучего характера.</a:t>
            </a:r>
            <a:r>
              <a:rPr lang="ru-RU" sz="2800" dirty="0" smtClean="0"/>
              <a:t> В просмотренном фильме прозвучали такие арии как</a:t>
            </a:r>
            <a:r>
              <a:rPr lang="en-US" sz="2800" dirty="0" smtClean="0"/>
              <a:t>:</a:t>
            </a:r>
            <a:r>
              <a:rPr lang="de-DE" sz="2800" dirty="0"/>
              <a:t>Der Hölle Rache kocht in meinem </a:t>
            </a:r>
            <a:r>
              <a:rPr lang="de-DE" sz="2800" dirty="0" smtClean="0"/>
              <a:t>Herzen</a:t>
            </a:r>
            <a:r>
              <a:rPr lang="ru-RU" sz="2800" dirty="0" smtClean="0"/>
              <a:t>, что переводиться как </a:t>
            </a:r>
            <a:r>
              <a:rPr lang="ru-RU" sz="2800" dirty="0"/>
              <a:t>(</a:t>
            </a:r>
            <a:r>
              <a:rPr lang="ru-RU" sz="2800" i="1" dirty="0"/>
              <a:t>В моей душе пылает жажда </a:t>
            </a:r>
            <a:r>
              <a:rPr lang="ru-RU" sz="2800" i="1" dirty="0" smtClean="0"/>
              <a:t>мести</a:t>
            </a:r>
            <a:r>
              <a:rPr lang="ru-RU" sz="2800" dirty="0" smtClean="0"/>
              <a:t>)</a:t>
            </a:r>
            <a:r>
              <a:rPr lang="en-US" sz="2800" dirty="0" smtClean="0"/>
              <a:t>, </a:t>
            </a:r>
            <a:r>
              <a:rPr lang="de-DE" sz="2800" dirty="0" smtClean="0"/>
              <a:t>dies </a:t>
            </a:r>
            <a:r>
              <a:rPr lang="de-DE" sz="2800" dirty="0" err="1"/>
              <a:t>bildnis</a:t>
            </a:r>
            <a:r>
              <a:rPr lang="de-DE" sz="2800" dirty="0"/>
              <a:t> ist bezaubernd </a:t>
            </a:r>
            <a:r>
              <a:rPr lang="de-DE" sz="2800" dirty="0" smtClean="0"/>
              <a:t>schön</a:t>
            </a:r>
            <a:r>
              <a:rPr lang="en-US" sz="2800" dirty="0" smtClean="0"/>
              <a:t>,</a:t>
            </a:r>
            <a:r>
              <a:rPr lang="ru-RU" sz="2800" dirty="0" smtClean="0"/>
              <a:t> </a:t>
            </a:r>
            <a:r>
              <a:rPr lang="de-DE" sz="2800" dirty="0"/>
              <a:t>o zittre nicht mein lieber </a:t>
            </a:r>
            <a:r>
              <a:rPr lang="de-DE" sz="2800" dirty="0" err="1" smtClean="0"/>
              <a:t>sohn</a:t>
            </a:r>
            <a:r>
              <a:rPr lang="ru-RU" sz="2800" dirty="0" smtClean="0"/>
              <a:t> и 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81956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489528"/>
            <a:ext cx="8761413" cy="1422400"/>
          </a:xfrm>
        </p:spPr>
        <p:txBody>
          <a:bodyPr/>
          <a:lstStyle/>
          <a:p>
            <a:r>
              <a:rPr lang="ru-RU" dirty="0" smtClean="0"/>
              <a:t>Ария - </a:t>
            </a:r>
            <a:r>
              <a:rPr lang="de-DE" dirty="0"/>
              <a:t>Der Hölle Rache kocht in meinem Herzen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Эмануэль</a:t>
            </a:r>
            <a:r>
              <a:rPr lang="ru-RU" sz="2800" dirty="0"/>
              <a:t> </a:t>
            </a:r>
            <a:r>
              <a:rPr lang="ru-RU" sz="2800" dirty="0" err="1" smtClean="0"/>
              <a:t>Шиканедер</a:t>
            </a:r>
            <a:r>
              <a:rPr lang="ru-RU" sz="2800" dirty="0" smtClean="0"/>
              <a:t> – человек</a:t>
            </a:r>
            <a:r>
              <a:rPr lang="en-US" sz="2800" dirty="0" smtClean="0"/>
              <a:t>,</a:t>
            </a:r>
            <a:r>
              <a:rPr lang="ru-RU" sz="2800" dirty="0" smtClean="0"/>
              <a:t> который сочинил арию </a:t>
            </a:r>
            <a:r>
              <a:rPr lang="de-DE" sz="2800" dirty="0"/>
              <a:t>Der Hölle Rache kocht in meinem </a:t>
            </a:r>
            <a:r>
              <a:rPr lang="de-DE" sz="2800" dirty="0" smtClean="0"/>
              <a:t>Herzen</a:t>
            </a:r>
            <a:r>
              <a:rPr lang="ru-RU" sz="2800" dirty="0" smtClean="0"/>
              <a:t>. Эту арию впервые исполнил </a:t>
            </a:r>
            <a:r>
              <a:rPr lang="ru-RU" sz="2800" dirty="0"/>
              <a:t>Вебер, </a:t>
            </a:r>
            <a:r>
              <a:rPr lang="ru-RU" sz="2800" dirty="0" smtClean="0"/>
              <a:t>Йозефа – жена Амадея Моцарта. Эту арию исполняла знаменитая на всю Германию певица </a:t>
            </a:r>
            <a:r>
              <a:rPr lang="ru-RU" sz="2800" b="1" dirty="0"/>
              <a:t>Эдда </a:t>
            </a:r>
            <a:r>
              <a:rPr lang="ru-RU" sz="2800" b="1" dirty="0" err="1" smtClean="0"/>
              <a:t>Мозер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44491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оперы.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292" y="2603499"/>
            <a:ext cx="9500322" cy="3963555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Опера мне понравилась. Если бы я был критиком</a:t>
            </a:r>
            <a:r>
              <a:rPr lang="en-US" sz="2800" dirty="0" smtClean="0"/>
              <a:t>, </a:t>
            </a:r>
            <a:r>
              <a:rPr lang="ru-RU" sz="2800" dirty="0" smtClean="0"/>
              <a:t>то я дал бы этому произведению 10</a:t>
            </a:r>
            <a:r>
              <a:rPr lang="en-US" sz="2800" dirty="0" smtClean="0"/>
              <a:t>/</a:t>
            </a:r>
            <a:r>
              <a:rPr lang="ru-RU" sz="2800" dirty="0" smtClean="0"/>
              <a:t>10. Мне очень понравилось содержание оперы</a:t>
            </a:r>
            <a:r>
              <a:rPr lang="en-US" sz="2800" dirty="0" smtClean="0"/>
              <a:t>, </a:t>
            </a:r>
            <a:r>
              <a:rPr lang="ru-RU" sz="2800" dirty="0" smtClean="0"/>
              <a:t>персонажи такие как </a:t>
            </a:r>
            <a:r>
              <a:rPr lang="ru-RU" sz="2800" dirty="0"/>
              <a:t>Принц </a:t>
            </a:r>
            <a:r>
              <a:rPr lang="ru-RU" sz="2800" dirty="0" err="1" smtClean="0"/>
              <a:t>Тамино</a:t>
            </a:r>
            <a:r>
              <a:rPr lang="en-US" sz="2800" dirty="0" smtClean="0"/>
              <a:t>,</a:t>
            </a:r>
            <a:r>
              <a:rPr lang="ru-RU" sz="2800" dirty="0" smtClean="0"/>
              <a:t> Царица Ночи</a:t>
            </a:r>
            <a:r>
              <a:rPr lang="en-US" sz="2800" dirty="0" smtClean="0"/>
              <a:t>, </a:t>
            </a:r>
            <a:r>
              <a:rPr lang="ru-RU" sz="2800" dirty="0" err="1" smtClean="0"/>
              <a:t>Памина</a:t>
            </a:r>
            <a:r>
              <a:rPr lang="ru-RU" sz="2800" dirty="0" smtClean="0"/>
              <a:t> и др. Так же мне понравились декорации. Например как был воссоздан замок </a:t>
            </a:r>
            <a:r>
              <a:rPr lang="ru-RU" sz="2800" dirty="0" err="1" smtClean="0"/>
              <a:t>Зорастро</a:t>
            </a:r>
            <a:r>
              <a:rPr lang="en-US" sz="2800" dirty="0" smtClean="0"/>
              <a:t>, </a:t>
            </a:r>
            <a:r>
              <a:rPr lang="ru-RU" sz="2800" dirty="0" smtClean="0"/>
              <a:t>священная роща и др. Мне понравились костюмы у трёх дам, </a:t>
            </a:r>
            <a:r>
              <a:rPr lang="ru-RU" sz="2800" dirty="0" err="1" smtClean="0"/>
              <a:t>Тамино</a:t>
            </a:r>
            <a:r>
              <a:rPr lang="ru-RU" sz="2800" dirty="0"/>
              <a:t> </a:t>
            </a:r>
            <a:r>
              <a:rPr lang="ru-RU" sz="2800" dirty="0" smtClean="0"/>
              <a:t>и </a:t>
            </a:r>
            <a:r>
              <a:rPr lang="ru-RU" sz="2800" dirty="0" err="1" smtClean="0"/>
              <a:t>т.д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9958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Музыка очень подходит к произведению. В нужный момент музыка становиться громкой</a:t>
            </a:r>
            <a:r>
              <a:rPr lang="en-US" sz="2800" dirty="0" smtClean="0"/>
              <a:t>, </a:t>
            </a:r>
            <a:r>
              <a:rPr lang="ru-RU" sz="2800" dirty="0" smtClean="0"/>
              <a:t>где-то тише</a:t>
            </a:r>
            <a:r>
              <a:rPr lang="en-US" sz="2800" dirty="0" smtClean="0"/>
              <a:t>, </a:t>
            </a:r>
            <a:r>
              <a:rPr lang="ru-RU" sz="2800" dirty="0" smtClean="0"/>
              <a:t>веселее. Мне понравился момент с волшебными колокольчиками и флейтой. Как эти замечательные музыкальные инструменты смогли передать настроение героев и автора.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11992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297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Совет директоров</vt:lpstr>
      <vt:lpstr>Ария в опере.</vt:lpstr>
      <vt:lpstr>Опера “Волшебная флейта” .</vt:lpstr>
      <vt:lpstr>Арии</vt:lpstr>
      <vt:lpstr>Ария - Der Hölle Rache kocht in meinem Herzen</vt:lpstr>
      <vt:lpstr>Оценка оперы.</vt:lpstr>
      <vt:lpstr>Музыка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Ария в опере.</dc:title>
  <dc:creator>Airat Baimuratov</dc:creator>
  <cp:lastModifiedBy>Airat Baimuratov</cp:lastModifiedBy>
  <cp:revision>7</cp:revision>
  <dcterms:created xsi:type="dcterms:W3CDTF">2018-10-29T12:54:03Z</dcterms:created>
  <dcterms:modified xsi:type="dcterms:W3CDTF">2018-10-29T13:53:00Z</dcterms:modified>
</cp:coreProperties>
</file>