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0F296-48FB-40B4-B845-A3895C4D4EE6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9183E-24BF-44D9-AF0F-871ABBCC25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Эдвард Григ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285992"/>
            <a:ext cx="7643866" cy="335280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Музыкальное сопровождение к театральному спектаклю, а впоследствии и две сюиты «Пер </a:t>
            </a:r>
            <a:r>
              <a:rPr lang="ru-RU" dirty="0" err="1"/>
              <a:t>Гюнт</a:t>
            </a:r>
            <a:r>
              <a:rPr lang="ru-RU" dirty="0"/>
              <a:t>» по праву входят в золотую коллекцию шедевров мирового искусства. Сотрудничество известного поэта и драматурга Генрика Ибсена с Эдвардом Григом принесло миру не только удивительную постановку, но и превосходную музыку.  Ибсен и Григ – это творческий союз, который сумел создать по-настоящему интересное театральное представление.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Никогда не думала, что музыка может так захватить, очень впечатляюще звучит соната, впечатлило прослушивание и просмотр данных видео роликов. Побольше бы таких олимпиад проводилось бы, ведь иначе школьники дичают, теряясь в своих телефонах и деградируя как личности. Спасибо Вам большое, очень познавательно.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Это норвежский композитор, пианист, дирижер, </a:t>
            </a:r>
            <a:r>
              <a:rPr lang="ru-RU" dirty="0" smtClean="0"/>
              <a:t>критик Э.Григ</a:t>
            </a:r>
            <a:endParaRPr lang="ru-RU" dirty="0"/>
          </a:p>
        </p:txBody>
      </p:sp>
      <p:pic>
        <p:nvPicPr>
          <p:cNvPr id="4" name="Содержимое 3" descr="1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852948"/>
            <a:ext cx="7072362" cy="398025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 восходом солнца в сердце к тому, кто верит приходит надежда на лучшее. Новый день позволяет начать все по-другому. Возникает вопрос: можно ли изменить мир, не меняя себя. Как по завету горного короля и троллей: «всегда быть довольным собой?». И сколько преград нужно преодолеть, чтобы понять, что истинное счастье всегда находится ближе, чем кажется, и не нужно отправляться за три девять земель, чтобы обрести его.</a:t>
            </a:r>
          </a:p>
          <a:p>
            <a:r>
              <a:rPr lang="ru-RU" dirty="0"/>
              <a:t>Природа Норвегии, ощущение пространства дарит слушателю чувство спокойствия. Все бури улягутся сами собой, преграды будут преодолены, лишь бы был тот, кто верит и ждет, несмотря ни на что.</a:t>
            </a:r>
          </a:p>
          <a:p>
            <a:r>
              <a:rPr lang="ru-RU" dirty="0"/>
              <a:t>Выразительные средства, к которым обращается композитор – это пентатоника, чистая прозрачная гармония и тембры флейты, гобоя. Все это создает </a:t>
            </a:r>
            <a:r>
              <a:rPr lang="ru-RU" dirty="0" err="1"/>
              <a:t>пасторальность</a:t>
            </a:r>
            <a:r>
              <a:rPr lang="ru-RU" dirty="0"/>
              <a:t>, </a:t>
            </a:r>
            <a:r>
              <a:rPr lang="ru-RU" dirty="0" err="1"/>
              <a:t>пейзажность</a:t>
            </a:r>
            <a:r>
              <a:rPr lang="ru-RU" dirty="0"/>
              <a:t> и живописность. Покой утренней природы – вот, что нужно, чтобы прийти к гармонии.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Природа </a:t>
            </a:r>
            <a:r>
              <a:rPr lang="ru-RU" dirty="0"/>
              <a:t>Н</a:t>
            </a:r>
            <a:r>
              <a:rPr lang="ru-RU" dirty="0" smtClean="0"/>
              <a:t>орвегии </a:t>
            </a:r>
            <a:endParaRPr lang="ru-RU" dirty="0"/>
          </a:p>
        </p:txBody>
      </p:sp>
      <p:pic>
        <p:nvPicPr>
          <p:cNvPr id="4" name="Содержимое 3" descr="1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857364"/>
            <a:ext cx="7776795" cy="4286280"/>
          </a:xfrm>
        </p:spPr>
      </p:pic>
      <p:sp>
        <p:nvSpPr>
          <p:cNvPr id="5" name="Прямоугольник 4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Норвегия – удивительная страна. Это родина гномов, троллей, озер, фьордов, снегов и гор. Это страна викингов.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“</a:t>
            </a:r>
            <a:r>
              <a:rPr lang="ru-RU" dirty="0"/>
              <a:t>Утро”, “Танец </a:t>
            </a:r>
            <a:r>
              <a:rPr lang="ru-RU" dirty="0" err="1"/>
              <a:t>Анитры</a:t>
            </a:r>
            <a:r>
              <a:rPr lang="ru-RU" dirty="0"/>
              <a:t>”, “Песня </a:t>
            </a:r>
            <a:r>
              <a:rPr lang="ru-RU" dirty="0" err="1"/>
              <a:t>Сольвейг</a:t>
            </a:r>
            <a:r>
              <a:rPr lang="ru-RU" dirty="0"/>
              <a:t>”. </a:t>
            </a:r>
            <a:r>
              <a:rPr lang="ru-RU" dirty="0" smtClean="0"/>
              <a:t>Названные  произведения </a:t>
            </a:r>
            <a:r>
              <a:rPr lang="ru-RU" dirty="0"/>
              <a:t>– части сюиты “Пер </a:t>
            </a:r>
            <a:r>
              <a:rPr lang="ru-RU" dirty="0" err="1"/>
              <a:t>Гюнт</a:t>
            </a:r>
            <a:r>
              <a:rPr lang="ru-RU" dirty="0" smtClean="0"/>
              <a:t>”.</a:t>
            </a:r>
            <a:r>
              <a:rPr lang="ru-RU" dirty="0"/>
              <a:t> Музыку к своей драме Ибсен попросил написать Э. Грига. Хотя композитор и признавался, что эта работа шла с трудом, музыка стала бессмертной, драму ставят на подмостках театров во всем мире</a:t>
            </a:r>
            <a:r>
              <a:rPr lang="ru-RU" dirty="0" smtClean="0"/>
              <a:t>.</a:t>
            </a:r>
            <a:r>
              <a:rPr lang="ru-RU" dirty="0"/>
              <a:t> Э. Григ и Г. Ибсен изображали человеческие качества: зависть, подхалимство, злобу, ложь и т.д.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“В пещере горного короля” </a:t>
            </a:r>
            <a:r>
              <a:rPr lang="ru-RU" dirty="0" smtClean="0"/>
              <a:t>Музыка </a:t>
            </a:r>
            <a:r>
              <a:rPr lang="ru-RU" dirty="0"/>
              <a:t>таинственная, сказочная, волшебная, даже фантастическая. В самом начале она тихая, довольно медленная. Затем она постепенно меняется: усиливается звучание и ускоряется темп. В конце музыка похожа на бешеную пляску.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музыке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Богатство образов, стилистическое разнообразие, использование необычных художественных приемов делают музыку по-настоящему уникальной и неповторимой. </a:t>
            </a:r>
            <a:r>
              <a:rPr lang="ru-RU" dirty="0" smtClean="0"/>
              <a:t>Э.Григу</a:t>
            </a:r>
            <a:r>
              <a:rPr lang="ru-RU" dirty="0"/>
              <a:t> удалось воплотить в жизнь музыкальные образы и подчеркнуть характеры, прописанные Генриком Ибсеном. Мастерство и талант помогли возвысить театральную музыку, дав ей право на самостоятельное существование.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Арабский танец</a:t>
            </a:r>
            <a:endParaRPr lang="ru-RU" dirty="0"/>
          </a:p>
        </p:txBody>
      </p:sp>
      <p:pic>
        <p:nvPicPr>
          <p:cNvPr id="4" name="Содержимое 3" descr="1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500174"/>
            <a:ext cx="7241586" cy="442915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Жара аравийской пустыни. Пер </a:t>
            </a:r>
            <a:r>
              <a:rPr lang="ru-RU" dirty="0" err="1"/>
              <a:t>Гюнт</a:t>
            </a:r>
            <a:r>
              <a:rPr lang="ru-RU" dirty="0"/>
              <a:t> бродит, проходя сквозь зыбучие пески. Он слышит изломанную мелодию в исполнении высоких духовых инструментов. Чёткий ритм большого барабана заставляет буквально пускаться в пляс. Постепенно извилистая мелодия переходит в партию струнных инструментов, воссоздавая </a:t>
            </a:r>
            <a:r>
              <a:rPr lang="ru-RU" dirty="0" err="1"/>
              <a:t>ориентальность</a:t>
            </a:r>
            <a:r>
              <a:rPr lang="ru-RU" dirty="0"/>
              <a:t> восточной музыки.</a:t>
            </a:r>
          </a:p>
          <a:p>
            <a:pPr>
              <a:buNone/>
            </a:pPr>
            <a:r>
              <a:rPr lang="ru-RU" dirty="0" smtClean="0"/>
              <a:t>   Лирическая </a:t>
            </a:r>
            <a:r>
              <a:rPr lang="ru-RU" dirty="0"/>
              <a:t>песня </a:t>
            </a:r>
            <a:r>
              <a:rPr lang="ru-RU" dirty="0" err="1"/>
              <a:t>Сольвейг</a:t>
            </a:r>
            <a:r>
              <a:rPr lang="ru-RU" dirty="0"/>
              <a:t> завершает сюиту. Двое на пустой дороге встретились спустя десятилетия. Они уже не молоды, годы никого не щадят. Но верная </a:t>
            </a:r>
            <a:r>
              <a:rPr lang="ru-RU" dirty="0" err="1"/>
              <a:t>Сольвейг</a:t>
            </a:r>
            <a:r>
              <a:rPr lang="ru-RU" dirty="0"/>
              <a:t> всегда знала, что дождется Пер </a:t>
            </a:r>
            <a:r>
              <a:rPr lang="ru-RU" dirty="0" err="1"/>
              <a:t>Гюнта</a:t>
            </a:r>
            <a:r>
              <a:rPr lang="ru-RU" dirty="0"/>
              <a:t>. Изящная, нежная музыка, наполнена искренностью. В ее образе композитор хочет воплотить черты родины, поэтому использует подлинную народную мелодию. Чистота, мудрость и поэтичность – вот, что характеризует героиню.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555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Эдвард Григ</vt:lpstr>
      <vt:lpstr>Это норвежский композитор, пианист, дирижер, критик Э.Григ</vt:lpstr>
      <vt:lpstr>Содержание</vt:lpstr>
      <vt:lpstr>Природа Норвегии </vt:lpstr>
      <vt:lpstr>Слайд 5</vt:lpstr>
      <vt:lpstr>Слайд 6</vt:lpstr>
      <vt:lpstr>О музыке</vt:lpstr>
      <vt:lpstr>Арабский танец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Эдвард Григ</dc:title>
  <dc:creator>User</dc:creator>
  <cp:lastModifiedBy>User</cp:lastModifiedBy>
  <cp:revision>2</cp:revision>
  <dcterms:created xsi:type="dcterms:W3CDTF">2018-11-20T16:53:35Z</dcterms:created>
  <dcterms:modified xsi:type="dcterms:W3CDTF">2018-11-20T17:08:21Z</dcterms:modified>
</cp:coreProperties>
</file>