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468B0-585D-4957-9F2E-8D281007A0A8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3F3C-96C2-4D78-A372-D717BAF5E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3F3C-96C2-4D78-A372-D717BAF5E1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6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7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0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6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9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0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1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7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4CA0-1122-4200-B73C-C1000E03FC1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CEE85-53BC-463D-8CCB-2C1A44C9B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7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79699"/>
            <a:ext cx="6840760" cy="13817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Эдвард Григ </a:t>
            </a:r>
            <a:br>
              <a:rPr lang="ru-RU" dirty="0" smtClean="0"/>
            </a:br>
            <a:r>
              <a:rPr lang="ru-RU" dirty="0" smtClean="0"/>
              <a:t>В пещере горного короля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0464" y="479715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PT Serif"/>
              </a:rPr>
              <a:t>1</a:t>
            </a:r>
            <a:r>
              <a:rPr lang="ru-RU" sz="1600" b="1" dirty="0" smtClean="0">
                <a:solidFill>
                  <a:srgbClr val="000000"/>
                </a:solidFill>
                <a:latin typeface="PT Serif"/>
              </a:rPr>
              <a:t>.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PT Serif"/>
              </a:rPr>
              <a:t>«В пещере горного короля» 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PT Serif"/>
              </a:rPr>
              <a:t>– самая узнаваемая мелодия Грига. Эта композиция была написана композитором в составе сюиты на пьесу 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PT Serif"/>
              </a:rPr>
              <a:t>Генрика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PT Serif"/>
              </a:rPr>
              <a:t> </a:t>
            </a:r>
            <a:r>
              <a:rPr lang="ru-RU" sz="1600" b="1" i="0" dirty="0" smtClean="0">
                <a:solidFill>
                  <a:srgbClr val="000000"/>
                </a:solidFill>
                <a:effectLst/>
                <a:latin typeface="PT Serif"/>
              </a:rPr>
              <a:t>Ибсена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PT Serif"/>
              </a:rPr>
              <a:t> «Пер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PT Serif"/>
              </a:rPr>
              <a:t>Гюнт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PT Serif"/>
              </a:rPr>
              <a:t>» в 1876 году.</a:t>
            </a:r>
          </a:p>
          <a:p>
            <a:pPr algn="l"/>
            <a:r>
              <a:rPr lang="ru-RU" sz="1600" dirty="0">
                <a:solidFill>
                  <a:srgbClr val="000000"/>
                </a:solidFill>
                <a:latin typeface="PT Serif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PT Serif"/>
              </a:rPr>
              <a:t> 2. Музыка в свою очередь умеренная, но захватывающая и     динамичная.</a:t>
            </a:r>
          </a:p>
          <a:p>
            <a:pPr algn="l"/>
            <a:r>
              <a:rPr lang="ru-RU" sz="1600" dirty="0" smtClean="0">
                <a:solidFill>
                  <a:srgbClr val="000000"/>
                </a:solidFill>
                <a:latin typeface="PT Serif"/>
              </a:rPr>
              <a:t>  3. Композиция полностью соответствует сюжету фильма и музыкальному образу.</a:t>
            </a:r>
          </a:p>
          <a:p>
            <a:endParaRPr lang="ru-RU" sz="1600" b="0" i="0" dirty="0" smtClean="0">
              <a:solidFill>
                <a:srgbClr val="000000"/>
              </a:solidFill>
              <a:effectLst/>
              <a:latin typeface="PT Serif"/>
            </a:endParaRPr>
          </a:p>
          <a:p>
            <a:pPr algn="l"/>
            <a:r>
              <a:rPr lang="ru-RU" sz="1600" dirty="0">
                <a:solidFill>
                  <a:srgbClr val="000000"/>
                </a:solidFill>
                <a:latin typeface="PT Serif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PT Serif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PT Serif"/>
              </a:rPr>
              <a:t>4</a:t>
            </a:r>
            <a:r>
              <a:rPr lang="ru-RU" sz="1600" dirty="0" smtClean="0">
                <a:solidFill>
                  <a:srgbClr val="000000"/>
                </a:solidFill>
                <a:latin typeface="PT Serif"/>
              </a:rPr>
              <a:t>. Композиция очень эмоциональная, захватывающая, мне очень понравилось.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731"/>
            <a:ext cx="3694113" cy="317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</Words>
  <Application>Microsoft Office PowerPoint</Application>
  <PresentationFormat>Экран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Эдвард Григ  В пещере горного короля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Эдвард Григ Утро Пер гюнт</dc:title>
  <dc:creator>Рустам</dc:creator>
  <cp:lastModifiedBy>Рустам</cp:lastModifiedBy>
  <cp:revision>6</cp:revision>
  <dcterms:created xsi:type="dcterms:W3CDTF">2018-11-20T13:34:44Z</dcterms:created>
  <dcterms:modified xsi:type="dcterms:W3CDTF">2018-11-20T14:48:22Z</dcterms:modified>
</cp:coreProperties>
</file>