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61" r:id="rId2"/>
    <p:sldId id="264" r:id="rId3"/>
    <p:sldId id="258" r:id="rId4"/>
    <p:sldId id="262" r:id="rId5"/>
    <p:sldId id="263" r:id="rId6"/>
    <p:sldId id="260" r:id="rId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Ariston" panose="020B0604020202020204" charset="0"/>
      <p:regular r:id="rId12"/>
    </p:embeddedFont>
    <p:embeddedFont>
      <p:font typeface="Monotype Corsiva" panose="03010101010201010101" pitchFamily="66" charset="0"/>
      <p:italic r:id="rId1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20.11.2018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20.11.2018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20.11.2018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20.11.2018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20.11.2018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20.11.2018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20.11.2018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20.11.2018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20.11.2018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20.11.2018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20.11.2018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959212" y="980728"/>
            <a:ext cx="5760640" cy="3648600"/>
            <a:chOff x="1115616" y="2146448"/>
            <a:chExt cx="7165477" cy="473273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146448"/>
              <a:ext cx="7165477" cy="27546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600" b="1" dirty="0" err="1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Ariston" pitchFamily="66" charset="0"/>
                  <a:cs typeface="Arial" charset="0"/>
                </a:rPr>
                <a:t>Э.Григ</a:t>
              </a:r>
              <a:endParaRPr lang="ru-RU" sz="66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ston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6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Ariston" pitchFamily="66" charset="0"/>
                  <a:cs typeface="Arial" charset="0"/>
                </a:rPr>
                <a:t>«Утро»</a:t>
              </a:r>
              <a:endParaRPr lang="ru-RU" sz="66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ston" pitchFamily="66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7" y="5322193"/>
              <a:ext cx="5926926" cy="1556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b="1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ston" pitchFamily="66" charset="0"/>
                  <a:cs typeface="Arial" charset="0"/>
                </a:rPr>
                <a:t>Выполнила: </a:t>
              </a:r>
              <a:r>
                <a:rPr lang="ru-RU" b="1" dirty="0" err="1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ston" pitchFamily="66" charset="0"/>
                  <a:cs typeface="Arial" charset="0"/>
                </a:rPr>
                <a:t>Жныкина</a:t>
              </a:r>
              <a:r>
                <a:rPr lang="ru-RU" b="1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ston" pitchFamily="66" charset="0"/>
                  <a:cs typeface="Arial" charset="0"/>
                </a:rPr>
                <a:t> Ксения, ученица 4 класса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b="1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ston" pitchFamily="66" charset="0"/>
                  <a:cs typeface="Arial" charset="0"/>
                </a:rPr>
                <a:t>МОБУ СОШ села Дарьино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b="1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ston" pitchFamily="66" charset="0"/>
                  <a:cs typeface="Arial" charset="0"/>
                </a:rPr>
                <a:t>МР </a:t>
              </a:r>
              <a:r>
                <a:rPr lang="ru-RU" b="1" dirty="0" err="1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ston" pitchFamily="66" charset="0"/>
                  <a:cs typeface="Arial" charset="0"/>
                </a:rPr>
                <a:t>Мелеузовский</a:t>
              </a:r>
              <a:r>
                <a:rPr lang="ru-RU" b="1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ston" pitchFamily="66" charset="0"/>
                  <a:cs typeface="Arial" charset="0"/>
                </a:rPr>
                <a:t> район Республики Башкортостан</a:t>
              </a:r>
              <a:endParaRPr lang="ru-RU" b="1" dirty="0">
                <a:solidFill>
                  <a:schemeClr val="accent1">
                    <a:lumMod val="75000"/>
                  </a:schemeClr>
                </a:solidFill>
                <a:latin typeface="Ariston" pitchFamily="66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101" y="707783"/>
            <a:ext cx="8229600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Предыстория</a:t>
            </a:r>
            <a:br>
              <a:rPr lang="ru-RU" sz="2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( Краткое содержание </a:t>
            </a:r>
            <a:r>
              <a:rPr 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пьесы  </a:t>
            </a:r>
            <a:r>
              <a:rPr lang="ru-RU" sz="2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Генрика Ибсена «Пер </a:t>
            </a:r>
            <a:r>
              <a:rPr lang="ru-RU" sz="24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Гюнт</a:t>
            </a:r>
            <a:r>
              <a:rPr lang="ru-RU" sz="2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»)</a:t>
            </a:r>
            <a:endParaRPr lang="ru-RU" sz="2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141" y="1700808"/>
            <a:ext cx="8229600" cy="4525963"/>
          </a:xfrm>
        </p:spPr>
        <p:txBody>
          <a:bodyPr/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Деревенский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парень Пер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Гюнт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озорной и легкомысленный мечтатель и фантазёр, попадает к злым троллям, которые внушают ему своё жизненное правило: «будь всегда доволен самим собой». За дурные поступки односельчане прогоняют Пера из деревни, и он отправляется путешествовать. Перед отъездом он прощается с матерью, старой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умирает у него на руках. В деревне остаётся девушка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Сольвейг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любит Пера и будет ждать его всю жизнь.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Сорок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 странствует Пер по разным странам. Был он и в Америке, и в Китае, и в Африке. Несколько раз наживал он нечестным путём огромное богатство, но к концу жизни всё растерял. Бедным, несчастным стариком возвращается он на родину. Приготовившись бесславно умереть, он встречает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Сольвейг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всё ему прощает. Всё лучшее, что когда-то было в душе Пера,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Сольвейг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сохранила в своём сердце.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7368" y="3130554"/>
            <a:ext cx="1296144" cy="16664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256" y="3215917"/>
            <a:ext cx="1089423" cy="166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9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320606"/>
            <a:ext cx="5689378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История создания музыкального произведения.</a:t>
            </a:r>
            <a:endParaRPr lang="ru-RU" sz="2400" b="1" dirty="0">
              <a:solidFill>
                <a:srgbClr val="FF0000"/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620688"/>
            <a:ext cx="748883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норвежский композитор Эдвард Григ жил в конце XIX века. 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1875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году крупнейший норвежский драматург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Генрик Ибсен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предложил Григу написать музыку к театральной постановке пьесы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 </a:t>
            </a:r>
            <a:r>
              <a:rPr lang="ru-RU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Гюнт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такой жанр — прикладная музыка.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лишь аккомпанирует действию и часто не имеет самостоятельного значения. Вот такого типа музыку и заказал Григу Ибсен.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великий музыкант берётся за сочинение прикладной, «второстепенной» музыки, она нередко выходит за рамки простого аккомпанемента и становится самостоятельным художественным произведением. Так и случилось с музыкой  Грига.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После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премьеры спектакля в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</a:rPr>
              <a:t>1876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 году музыка Грига так полюбилась публике, что он составил из неё две сюиты для концертного исполнения. Из 23 номеров музыки к спектаклю в сюиты вошло 8 пьес.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И музыка к спектаклю, и сюиты написаны для симфонического оркестра. Потом композитор сделал переложение обеих сюит для фортепиано.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Первая сюита состоит из четырёх частей: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</a:rPr>
              <a:t>«Утро», </a:t>
            </a:r>
            <a:endParaRPr lang="ru-RU" sz="1600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Смерть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Озе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», Танец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Анитры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, «В пещере горного </a:t>
            </a:r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короля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».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4633760"/>
            <a:ext cx="2613740" cy="222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8617" y="430465"/>
            <a:ext cx="7272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«Музыкальные </a:t>
            </a:r>
            <a:r>
              <a:rPr lang="ru-RU" sz="2400" b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краски</a:t>
            </a:r>
            <a:r>
              <a:rPr lang="ru-RU" sz="24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» сюиты «Утро» </a:t>
            </a:r>
            <a:r>
              <a:rPr lang="ru-RU" sz="2400" b="1" dirty="0" err="1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Э.Грига</a:t>
            </a:r>
            <a:endParaRPr lang="ru-RU" sz="2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836712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этого музыкального произведения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трѐхчастная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форма: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 части звучит спокойная,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мечтательно-нежная мелодия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Природа только начинает просыпаться.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произведения отличается от первой – она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громкая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яркая. Сильное звучание оркестра рисует,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появляется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горизонтом солнце, впервые пробивает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облака и заливает землю своими лучами.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3 части вновь повторяется характер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первой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 – та же безмятежность,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покой, мечтательность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природа проснулась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продолжается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 произведение звучит в высоком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среднем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регистре, что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передаѐт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чистоту, прозрачность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лѐгкость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музыки.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же выразительное средство – это динамика, то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сила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звучания. Сначала тихо природа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просыпается, потом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громко – взошло солнышко. Нежному,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светлому настроению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этой музыки соответствует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мягкий, спокойный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плавный ритм.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чтобы передать в музыке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красок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голосов просыпающейся природы,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Эдвард Григ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 различные музыкальные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симфонического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оркестра.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каждого инструмента есть тембр, то есть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окраска звучания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и позволяют нам представить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образы природы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птиц. Основную мелодию играют по очереди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инструмента – флейта и гобой, по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звучанию напоминают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пастушьи свирели. Нежно, мягко,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певуче звучат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скрипки, словно журчание ручейка.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4581128"/>
            <a:ext cx="2880320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34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394697"/>
            <a:ext cx="619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Соответствие </a:t>
            </a:r>
            <a:r>
              <a:rPr lang="ru-RU" sz="2400" b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сюжета и музыкального образа. </a:t>
            </a:r>
            <a:endParaRPr lang="ru-RU" sz="2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836712"/>
            <a:ext cx="70567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"Утро "в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спектакле - это вступление к IV действию, которое происходит в Африке. Но нам представляется северное, норвежское утро. В пьесе эта музыка звучит как воспоминание Пера о своей далёкой родине.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пьесе «Утро» яркая красочная живопись природы соединяется с тонким лиризмом. Спокойная, безмятежная мелодия напоминает простой пастуший наигрыш.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Утро» - один из наиболее поэтичных музыкальных пейзажей. Ее музыка передает не только краски рассвета, но и то душевное настроение, которое возникает при виде восходящего солнца. В ней ощущается состояние покоя и безмятежности.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рисует картину постепенного пробуждения природы - солнце, прорывающееся сквозь облака, нежное щебетание птиц, шелест ветра в листве, журчание прозрачного родника.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3668667"/>
            <a:ext cx="4590645" cy="2870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40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296520" y="2708920"/>
            <a:ext cx="6715172" cy="3276445"/>
            <a:chOff x="607288" y="-815361"/>
            <a:chExt cx="7925152" cy="535497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603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b="1" dirty="0">
                <a:solidFill>
                  <a:schemeClr val="accent1">
                    <a:lumMod val="75000"/>
                  </a:schemeClr>
                </a:solidFill>
                <a:latin typeface="Ariston" pitchFamily="66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1"/>
              <a:ext cx="6491880" cy="653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dirty="0">
                <a:solidFill>
                  <a:schemeClr val="accent1">
                    <a:lumMod val="75000"/>
                  </a:schemeClr>
                </a:solidFill>
                <a:latin typeface="Ariston" pitchFamily="66" charset="0"/>
                <a:cs typeface="Arial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2483768" y="862261"/>
            <a:ext cx="48285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Мое отношение к прослушанной музыке</a:t>
            </a:r>
            <a:endParaRPr lang="ru-RU" sz="2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17702" y="1469432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понравился характер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музыки спокойный, нежный, светлый, ласковый, прозрачный,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лѐгкий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мечтательный, мягкий, плавный.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Музыка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рисует образ светлой, безмятежной природы, нежно умытой утренней росой.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рисует картину постепенного пробуждения природы – первые солнечные лучи, щебетание птиц, шелест ветра в листве, журчание прозрачного родника.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22" y="3287943"/>
            <a:ext cx="3699968" cy="2466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69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97D"/>
      </a:hlink>
      <a:folHlink>
        <a:srgbClr val="1F497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445</Words>
  <Application>Microsoft Office PowerPoint</Application>
  <PresentationFormat>Экран (4:3)</PresentationFormat>
  <Paragraphs>37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Ariston</vt:lpstr>
      <vt:lpstr>Times New Roman</vt:lpstr>
      <vt:lpstr>Monotype Corsiva</vt:lpstr>
      <vt:lpstr>1_Тема Office</vt:lpstr>
      <vt:lpstr>Презентация PowerPoint</vt:lpstr>
      <vt:lpstr>Предыстория ( Краткое содержание пьесы  Генрика Ибсена «Пер Гюнт»)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Летние фантазии</dc:title>
  <dc:creator>Фокина Лидия Петровна</dc:creator>
  <cp:keywords>Шаблон презентации</cp:keywords>
  <cp:lastModifiedBy>Пользователь Windows</cp:lastModifiedBy>
  <cp:revision>29</cp:revision>
  <dcterms:created xsi:type="dcterms:W3CDTF">2014-07-06T18:18:01Z</dcterms:created>
  <dcterms:modified xsi:type="dcterms:W3CDTF">2018-11-20T09:11:07Z</dcterms:modified>
</cp:coreProperties>
</file>