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8F75-95B7-413D-9B4E-F8F473D1530E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8683-9210-4EDE-B29B-7FDEF3972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74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8F75-95B7-413D-9B4E-F8F473D1530E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8683-9210-4EDE-B29B-7FDEF3972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137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8F75-95B7-413D-9B4E-F8F473D1530E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8683-9210-4EDE-B29B-7FDEF3972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086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8F75-95B7-413D-9B4E-F8F473D1530E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8683-9210-4EDE-B29B-7FDEF3972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87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8F75-95B7-413D-9B4E-F8F473D1530E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8683-9210-4EDE-B29B-7FDEF3972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942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8F75-95B7-413D-9B4E-F8F473D1530E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8683-9210-4EDE-B29B-7FDEF3972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8F75-95B7-413D-9B4E-F8F473D1530E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8683-9210-4EDE-B29B-7FDEF3972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413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8F75-95B7-413D-9B4E-F8F473D1530E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8683-9210-4EDE-B29B-7FDEF3972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837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8F75-95B7-413D-9B4E-F8F473D1530E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8683-9210-4EDE-B29B-7FDEF3972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25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8F75-95B7-413D-9B4E-F8F473D1530E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8683-9210-4EDE-B29B-7FDEF3972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15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8F75-95B7-413D-9B4E-F8F473D1530E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8683-9210-4EDE-B29B-7FDEF3972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504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78F75-95B7-413D-9B4E-F8F473D1530E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78683-9210-4EDE-B29B-7FDEF3972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696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132856"/>
            <a:ext cx="7772400" cy="1470025"/>
          </a:xfrm>
        </p:spPr>
        <p:txBody>
          <a:bodyPr/>
          <a:lstStyle/>
          <a:p>
            <a:r>
              <a:rPr lang="ru-RU" dirty="0" smtClean="0"/>
              <a:t>В пещере горного короля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5807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b="1" dirty="0" smtClean="0">
                <a:effectLst/>
                <a:latin typeface="Times New Roman"/>
                <a:ea typeface="Times New Roman"/>
                <a:cs typeface="Times New Roman"/>
              </a:rPr>
              <a:t>История создания музыкального произведения.</a:t>
            </a:r>
            <a:endParaRPr lang="ru-RU" sz="2000" b="1" dirty="0">
              <a:ea typeface="Times New Roman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Композиция «В пещере горного короля» является наиболее известной и узнаваемым произведением Грига, и одной из самых популярных классических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млодий.Премьера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состоялась 24 февраля 1876 года в Осло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381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76064"/>
          </a:xfrm>
        </p:spPr>
        <p:txBody>
          <a:bodyPr>
            <a:normAutofit fontScale="90000"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sz="2200" b="1" dirty="0" smtClean="0">
                <a:effectLst/>
                <a:latin typeface="Times New Roman"/>
                <a:ea typeface="Times New Roman"/>
                <a:cs typeface="Times New Roman"/>
              </a:rPr>
              <a:t>2. </a:t>
            </a:r>
            <a:r>
              <a:rPr lang="ru-RU" sz="2200" b="1" dirty="0" smtClean="0">
                <a:effectLst/>
                <a:latin typeface="Times New Roman"/>
                <a:ea typeface="Times New Roman"/>
                <a:cs typeface="Times New Roman"/>
              </a:rPr>
              <a:t>Определить «музыкальные краски» </a:t>
            </a:r>
            <a:r>
              <a:rPr lang="ru-RU" sz="2200" b="1" dirty="0" smtClean="0">
                <a:effectLst/>
                <a:latin typeface="Times New Roman"/>
                <a:ea typeface="Times New Roman"/>
                <a:cs typeface="Times New Roman"/>
              </a:rPr>
              <a:t>форма, темп, динамика, регистр, штрихи</a:t>
            </a:r>
            <a:r>
              <a:rPr lang="ru-RU" sz="2200" dirty="0" smtClean="0">
                <a:effectLst/>
                <a:latin typeface="Times New Roman"/>
                <a:ea typeface="Times New Roman"/>
                <a:cs typeface="Times New Roman"/>
              </a:rPr>
              <a:t> и т.д.</a:t>
            </a:r>
            <a:r>
              <a:rPr lang="ru-RU" sz="3600" dirty="0">
                <a:ea typeface="Times New Roman"/>
                <a:cs typeface="Times New Roman"/>
              </a:rPr>
              <a:t/>
            </a:r>
            <a:br>
              <a:rPr lang="ru-RU" sz="3600" dirty="0"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Камерно – симфоническое музыкальное произведение. Произведение разделено на две отдельные сюиты. Звучания в произведение ассоциируется с троллями, а также с мистическими и таинственной атмосферой. В пещере горного короля начинается с основной темы, написано для виолончели , фагота и контрабаса. Мелодия звучит в нижним регистре, затем повышается на квинту ( до фа-диез мажор, которая является доминантной) и снова возвращается в прежнюю тональность. Тема начинается медленно, с каждым повторением все больше ускоряется , и конце срывается в бурное престиссимо.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43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b="1" dirty="0" smtClean="0">
                <a:effectLst/>
                <a:latin typeface="Times New Roman"/>
                <a:ea typeface="Times New Roman"/>
              </a:rPr>
              <a:t>3.Дать оценку режиссерскому замыслу, определить соответствие сюжета и музыкального образа. Сделать сравнение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Замысел произведения Эдварда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Грика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«В пещере горного короля» включил в себя  идею оценки отображенных событий и явлений в произведении, конфликт, событийность ряда , характер действующих лиц, художественный образ , жанр. Привлекает драматизм, напряженность действий, в данном произведении мы следим за судьбами героев и с нетерпением ждем когда закончиться столкновение, спор.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17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/>
                <a:ea typeface="Times New Roman"/>
              </a:rPr>
              <a:t> 4.О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тношение к прослушанной музыке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Данное произведение передает настроение и влияет на эмоциональное состояние. В данном произведение были мною услышаны различные образы и сделаны </a:t>
            </a:r>
            <a:r>
              <a:rPr lang="ru-RU" sz="2000" smtClean="0"/>
              <a:t>определенные выводы.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15510026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249</Words>
  <Application>Microsoft Office PowerPoint</Application>
  <PresentationFormat>Экран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В пещере горного короля</vt:lpstr>
      <vt:lpstr>История создания музыкального произведения.</vt:lpstr>
      <vt:lpstr>2. Определить «музыкальные краски» форма, темп, динамика, регистр, штрихи и т.д. </vt:lpstr>
      <vt:lpstr>3.Дать оценку режиссерскому замыслу, определить соответствие сюжета и музыкального образа. Сделать сравнение</vt:lpstr>
      <vt:lpstr> 4.Отношение к прослушанной музыке.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Рустам</dc:creator>
  <cp:lastModifiedBy>Рустам</cp:lastModifiedBy>
  <cp:revision>7</cp:revision>
  <dcterms:created xsi:type="dcterms:W3CDTF">2018-11-19T16:51:50Z</dcterms:created>
  <dcterms:modified xsi:type="dcterms:W3CDTF">2018-11-19T18:13:29Z</dcterms:modified>
</cp:coreProperties>
</file>