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_%D0%BF%D0%B5%D1%89%D0%B5%D1%80%D0%B5_%D0%B3%D0%BE%D1%80%D0%BD%D0%BE%D0%B3%D0%BE_%D0%BA%D0%BE%D1%80%D0%BE%D0%BB%D1%8F" TargetMode="External"/><Relationship Id="rId2" Type="http://schemas.openxmlformats.org/officeDocument/2006/relationships/hyperlink" Target="https://ru.wikipedia.org/wiki/1993_%D0%B3%D0%BE%D0%B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2%D1%80%D0%BE%D0%BB%D0%BB%D1%8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Мулюков</a:t>
            </a:r>
            <a:r>
              <a:rPr lang="ru-RU" dirty="0" smtClean="0"/>
              <a:t> А.А. </a:t>
            </a:r>
          </a:p>
          <a:p>
            <a:r>
              <a:rPr lang="ru-RU" dirty="0" smtClean="0"/>
              <a:t>ученика 1 а класса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Утро – Пер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Гюнт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Мелодия, напоминающая незатейливый пастуший наигрыш, спокойна и светла, передаёт не только краски рассвета, но и то душевное настроение, которое возникает при виде восходящего солнца. В ней ощущается состояние покоя и безмятежности. Музыка рисует картину постепенного пробуждения природы – солнце, прорывающееся сквозь облака, нежное щебетание птиц, шелест ветра в листве,  журчание прозрачного родника.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темп автора  - пасторальный.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«Пасторальными» называются произведения, изображающие картины природы, сцены сельской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Пещере горного короля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 Грига образно и ярко рисует фантастическое шествие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Изображают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крадущиеся шаги троллей. Музыка фантастична, загадочна, таинственна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Постепенно мелодия переносится все выше, появляются более мелкие длительности, они вносят в движение некоторую суетливость. Звучность усиливается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Внезапно все прерывается резкими аккордами.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Гномы и горный король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«Гномы и горный король»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 — российский рисованный мультфильм </a:t>
            </a:r>
            <a:r>
              <a:rPr lang="ru-RU" sz="35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1993 года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В мультфильме не произносится ни одного слова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оригинальной пьесе при звучании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композии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  <a:hlinkClick r:id="rId3" tooltip="В пещере горного короля"/>
              </a:rPr>
              <a:t>В пещере горного короля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» король окружён не гномами, а </a:t>
            </a:r>
            <a:r>
              <a:rPr lang="ru-RU" sz="35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троллями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Очень красочный, с прекрасной музыкой Грига мультфильм "Гномы и горный король" доставит удовольствие и детям, и взрослым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Шествие гномов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Пьеса написана в трёхчастной форме. Крайние части отличаются яркой динамичностью: в стремительном движении мелькают фантастические очертания «шествия». Музыкальные средства крайне скупы: моторная ритмика и на её фоне прихотливый и резкий узор метрических акцентов,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сжатые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тонической гармонии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хроматизмы,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«стучащая» мелодия и резкие «свистящие» мелодические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фигурки.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 средней части открывается слушателю лишь после того, как исчезли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фантастические видения.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Пьеса несёт раскрепощение, смелость, необходимую для адекватного воплощения замысла.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Эдвард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Григ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своих музыкальных произведениях отразил образы природы, народные сказания родной страны.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221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</vt:lpstr>
      <vt:lpstr>Утро – Пер Гюнт</vt:lpstr>
      <vt:lpstr>В Пещере горного короля</vt:lpstr>
      <vt:lpstr>Гномы и горный король</vt:lpstr>
      <vt:lpstr>Шествие гномов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6</cp:revision>
  <dcterms:created xsi:type="dcterms:W3CDTF">2018-11-19T17:05:32Z</dcterms:created>
  <dcterms:modified xsi:type="dcterms:W3CDTF">2018-11-19T18:02:10Z</dcterms:modified>
</cp:coreProperties>
</file>