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A82E-4F94-4349-BCFB-45163ED40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E8BDD-22E1-481C-9737-E88EB6F4E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41E8C-738E-4901-B318-067F9D41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D2032-59FB-472C-BC1D-93994334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A61F-BDE9-4E63-8F6F-CFC36C85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91D1-B9FB-4FB3-BE9D-2B4C8BFF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98EDA-B079-4278-90A7-038761F78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D5723-DC54-45DF-9909-C5F60DB6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743FC-885B-44FC-8615-13BBC4E4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E8447-106C-4945-845E-D5BCF33B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A08EC-488D-41A9-A875-978DAC0C6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136BC-B5BE-48C8-97DE-CF227B4CE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00E36-B6B2-41A9-9BF8-2FF296C0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67389-73CF-4BE8-8D20-DDBD6B3AC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09695-80BA-4EB0-8407-F3C6D29B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3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9E0E-B978-4C2A-A13E-88361C401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78AB-8D8E-45E6-8C8C-33F514AAD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08D1-0205-4306-A48B-B873A215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ADD5-832E-4322-ABFE-24B82B05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BE97B-4EF5-44D3-A9F1-43E8DA54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8F22-FEAB-4FD0-A2D7-F0DD40502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FCCC0-1711-413C-A883-E5261DDC0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5A2CB-38E3-49F5-B43C-61C074B8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718AA-EEBE-4D87-9C49-83BD4958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2D324-83D4-412C-87E8-09A10E90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7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8DD5-9872-448F-A30E-13C935F9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8DF5-2406-4119-80DF-5FF9F42AA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347A7-3E8C-4460-B976-123987CFD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E1DCD-8B34-448A-BE72-4AAE5D0A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2CD71-7AC9-4D50-A3BA-45DA12BA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E84DE-8ABB-406F-85E8-871972E5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7C67-8564-4A37-B3EE-0DF26190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5A9C3-4E56-4CCA-B4CE-719CFD081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9318-A7F6-4CA9-BE13-8B5A0D438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2C9FD4-F407-45F1-9326-E582C1751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A160D-29AF-49EB-A7DB-2589ABB7B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DBC8D-BADF-4FFB-B9D6-7C6108A8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55BEC-BDBA-466E-8B2A-2B81A603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DF5D8-7F24-4E91-BFCA-942C7D08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5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4E56-EE8A-470A-872D-38501818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1B488-BB87-4D52-9CD0-653491D2E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82ED-E09A-416C-A320-67DCA346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9D774-65ED-4895-935E-2FB3FEAA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6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FCCF9-F271-4B70-9022-AEDE3631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6CA8A-9171-4EE4-BA07-92FF3FC0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5CB15-4FBE-4814-A2E5-371263CF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0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14CA-4C9F-4878-B05D-48DEA36D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59B81-60B1-4569-9DA3-96847AA39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862D3-C2AD-4DAF-A7C0-0F60D7F3A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0A2FF-5402-4A47-9FDE-1A03DD7F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37249-8F20-4C5D-BC6F-5BB9F552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67AAF-C1F8-466B-8FF7-CE93C495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4466D-CD5F-4298-8A47-1089EA4C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789D3-2BDC-45E1-A6FE-FEE977618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A5DCD-9998-4DA4-A5F3-2794BC229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84684-8DF8-4653-9FFD-7C4A609B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EC902-59AA-4BC6-870E-A56CFEF1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808E4-E572-4F4D-9FB5-BA64329F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2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16296-122A-42FD-8DC3-9CC82920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2C612-6A7E-4D6C-80C8-D7554BB6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F454-5442-4B06-889D-5D8C0517D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C5D97-281A-4FBD-8B9B-1E1635FBD3E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3457E-B342-4811-A860-42C27C53C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0A17D-39C9-4A46-A028-35CE99FF0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42D52-B9EC-421B-8849-FB1170CE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1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7)">
            <a:extLst>
              <a:ext uri="{FF2B5EF4-FFF2-40B4-BE49-F238E27FC236}">
                <a16:creationId xmlns:a16="http://schemas.microsoft.com/office/drawing/2014/main" id="{2C488EB3-1647-4637-B513-89E92588D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8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6)">
            <a:extLst>
              <a:ext uri="{FF2B5EF4-FFF2-40B4-BE49-F238E27FC236}">
                <a16:creationId xmlns:a16="http://schemas.microsoft.com/office/drawing/2014/main" id="{7A90C4C4-D92C-4922-B774-606EECDD43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7)">
            <a:extLst>
              <a:ext uri="{FF2B5EF4-FFF2-40B4-BE49-F238E27FC236}">
                <a16:creationId xmlns:a16="http://schemas.microsoft.com/office/drawing/2014/main" id="{31572D30-364D-4B16-9CBF-3812B48B42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8)">
            <a:extLst>
              <a:ext uri="{FF2B5EF4-FFF2-40B4-BE49-F238E27FC236}">
                <a16:creationId xmlns:a16="http://schemas.microsoft.com/office/drawing/2014/main" id="{08DB3484-5A76-4FA7-845B-5EABF730E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9)">
            <a:extLst>
              <a:ext uri="{FF2B5EF4-FFF2-40B4-BE49-F238E27FC236}">
                <a16:creationId xmlns:a16="http://schemas.microsoft.com/office/drawing/2014/main" id="{CB2B4F3A-8DAB-46FC-B428-2C59DC1E31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3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8)">
            <a:extLst>
              <a:ext uri="{FF2B5EF4-FFF2-40B4-BE49-F238E27FC236}">
                <a16:creationId xmlns:a16="http://schemas.microsoft.com/office/drawing/2014/main" id="{2D2BD8AE-F47C-4B46-A6A6-968B91682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9)">
            <a:extLst>
              <a:ext uri="{FF2B5EF4-FFF2-40B4-BE49-F238E27FC236}">
                <a16:creationId xmlns:a16="http://schemas.microsoft.com/office/drawing/2014/main" id="{4BB78B69-EC7D-495E-81CF-49BFAF0E7D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0)">
            <a:extLst>
              <a:ext uri="{FF2B5EF4-FFF2-40B4-BE49-F238E27FC236}">
                <a16:creationId xmlns:a16="http://schemas.microsoft.com/office/drawing/2014/main" id="{A40BA42E-36E8-467B-BDD5-70F805B4A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1)">
            <a:extLst>
              <a:ext uri="{FF2B5EF4-FFF2-40B4-BE49-F238E27FC236}">
                <a16:creationId xmlns:a16="http://schemas.microsoft.com/office/drawing/2014/main" id="{EE21A605-6545-4596-ADFE-0FA2ED2B9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2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2)">
            <a:extLst>
              <a:ext uri="{FF2B5EF4-FFF2-40B4-BE49-F238E27FC236}">
                <a16:creationId xmlns:a16="http://schemas.microsoft.com/office/drawing/2014/main" id="{86BADDAE-8785-48D5-8DD7-4E1BFC8A0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3)">
            <a:extLst>
              <a:ext uri="{FF2B5EF4-FFF2-40B4-BE49-F238E27FC236}">
                <a16:creationId xmlns:a16="http://schemas.microsoft.com/office/drawing/2014/main" id="{EAAE19F9-1818-41A6-A5CF-FEE3EF89C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4)">
            <a:extLst>
              <a:ext uri="{FF2B5EF4-FFF2-40B4-BE49-F238E27FC236}">
                <a16:creationId xmlns:a16="http://schemas.microsoft.com/office/drawing/2014/main" id="{A1B8D341-E497-4C39-8FC4-0A25520456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5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25)">
            <a:extLst>
              <a:ext uri="{FF2B5EF4-FFF2-40B4-BE49-F238E27FC236}">
                <a16:creationId xmlns:a16="http://schemas.microsoft.com/office/drawing/2014/main" id="{97F3E89E-26D5-488B-AFB6-85CCD96AEE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0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Timur Vakhitov</dc:creator>
  <cp:lastModifiedBy>Радик Вахитов</cp:lastModifiedBy>
  <cp:revision>1</cp:revision>
  <dcterms:created xsi:type="dcterms:W3CDTF">2018-11-19T12:24:33Z</dcterms:created>
  <dcterms:modified xsi:type="dcterms:W3CDTF">2018-11-19T16:53:08Z</dcterms:modified>
</cp:coreProperties>
</file>