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7D4991-0E0C-4917-9895-362795486719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206A68-4AE9-417D-879A-FA12701110C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Эдвард Григ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(1843-1907)</a:t>
            </a:r>
            <a:endParaRPr lang="ru-RU" dirty="0"/>
          </a:p>
        </p:txBody>
      </p:sp>
    </p:spTree>
  </p:cSld>
  <p:clrMapOvr>
    <a:masterClrMapping/>
  </p:clrMapOvr>
  <p:transition advTm="85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dvard_Grieg_(1888)_by_Elliot_and_Fry_-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111" y="0"/>
            <a:ext cx="4505778" cy="6858000"/>
          </a:xfrm>
          <a:prstGeom prst="rect">
            <a:avLst/>
          </a:prstGeom>
        </p:spPr>
      </p:pic>
    </p:spTree>
  </p:cSld>
  <p:clrMapOvr>
    <a:masterClrMapping/>
  </p:clrMapOvr>
  <p:transition advTm="968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8143931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/>
              <a:t>Творчество норвежского композитора и дирижера Эдварда </a:t>
            </a:r>
            <a:r>
              <a:rPr lang="ru-RU" sz="3600" dirty="0" err="1"/>
              <a:t>Хагерупа</a:t>
            </a:r>
            <a:r>
              <a:rPr lang="ru-RU" sz="3600" dirty="0"/>
              <a:t> Грига – это 600 произведений, написанных в период романтизма, на которые музыканта вдохновил народный фольклор. Двадцать пьес Грига появились после его смерти, а многие песни, романсы и вокальные сочинения используются как </a:t>
            </a:r>
            <a:r>
              <a:rPr lang="ru-RU" sz="3600" dirty="0" err="1"/>
              <a:t>саундтреки</a:t>
            </a:r>
            <a:r>
              <a:rPr lang="ru-RU" sz="3600" dirty="0"/>
              <a:t> к популярным художественным и мультипликационным фильмам сегодня.</a:t>
            </a:r>
            <a:endParaRPr lang="ru-RU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09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358245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«Утро»</a:t>
            </a:r>
          </a:p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Лучезарно, </a:t>
            </a:r>
            <a:r>
              <a:rPr lang="ru-RU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ленива,сердито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мечтательно, </a:t>
            </a:r>
            <a:r>
              <a:rPr lang="ru-RU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равнодушно,трепетно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тревожна,благородна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1204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Tm="99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358245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Пьеса рисует картину светлой, безмятежной природы. ЕЕ музыка передает не только краски рассвета, но и то душевное настроение, которое возникает при виде восходящего солнца. В основе лежит небольшой мотив. Он напоминает пастуший наигрыш   и исполняется флейтой и гобоем.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428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115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Эдвард Григ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3</cp:revision>
  <dcterms:created xsi:type="dcterms:W3CDTF">2018-11-19T15:18:33Z</dcterms:created>
  <dcterms:modified xsi:type="dcterms:W3CDTF">2018-11-19T16:01:35Z</dcterms:modified>
</cp:coreProperties>
</file>