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7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ilisa.nikulina.2009@gmail.com" userId="f8f29e8f710cbcba" providerId="LiveId" clId="{2108651F-7053-2240-8EED-3FE34E83A201}"/>
    <pc:docChg chg="custSel addSld modSld sldOrd">
      <pc:chgData name="vasilisa.nikulina.2009@gmail.com" userId="f8f29e8f710cbcba" providerId="LiveId" clId="{2108651F-7053-2240-8EED-3FE34E83A201}" dt="2018-11-19T15:41:32.539" v="8271" actId="20577"/>
      <pc:docMkLst>
        <pc:docMk/>
      </pc:docMkLst>
      <pc:sldChg chg="addSp delSp modSp">
        <pc:chgData name="vasilisa.nikulina.2009@gmail.com" userId="f8f29e8f710cbcba" providerId="LiveId" clId="{2108651F-7053-2240-8EED-3FE34E83A201}" dt="2018-11-11T15:11:32.178" v="2863" actId="20577"/>
        <pc:sldMkLst>
          <pc:docMk/>
          <pc:sldMk cId="721438687" sldId="256"/>
        </pc:sldMkLst>
        <pc:spChg chg="mod">
          <ac:chgData name="vasilisa.nikulina.2009@gmail.com" userId="f8f29e8f710cbcba" providerId="LiveId" clId="{2108651F-7053-2240-8EED-3FE34E83A201}" dt="2018-11-11T15:11:32.178" v="2863" actId="20577"/>
          <ac:spMkLst>
            <pc:docMk/>
            <pc:sldMk cId="721438687" sldId="256"/>
            <ac:spMk id="2" creationId="{D57AF648-5485-FE49-927D-3CA138747064}"/>
          </ac:spMkLst>
        </pc:spChg>
        <pc:spChg chg="mod">
          <ac:chgData name="vasilisa.nikulina.2009@gmail.com" userId="f8f29e8f710cbcba" providerId="LiveId" clId="{2108651F-7053-2240-8EED-3FE34E83A201}" dt="2018-11-11T15:09:32.867" v="2812" actId="20577"/>
          <ac:spMkLst>
            <pc:docMk/>
            <pc:sldMk cId="721438687" sldId="256"/>
            <ac:spMk id="3" creationId="{BA38ABD5-5849-5741-ABDF-6F7C00869BC8}"/>
          </ac:spMkLst>
        </pc:spChg>
        <pc:spChg chg="add del mod ord">
          <ac:chgData name="vasilisa.nikulina.2009@gmail.com" userId="f8f29e8f710cbcba" providerId="LiveId" clId="{2108651F-7053-2240-8EED-3FE34E83A201}" dt="2018-11-11T15:08:28.569" v="2697" actId="478"/>
          <ac:spMkLst>
            <pc:docMk/>
            <pc:sldMk cId="721438687" sldId="256"/>
            <ac:spMk id="5" creationId="{8DC0CF38-0BE6-2D41-8960-5573548B6964}"/>
          </ac:spMkLst>
        </pc:spChg>
      </pc:sldChg>
      <pc:sldChg chg="modSp new">
        <pc:chgData name="vasilisa.nikulina.2009@gmail.com" userId="f8f29e8f710cbcba" providerId="LiveId" clId="{2108651F-7053-2240-8EED-3FE34E83A201}" dt="2018-11-19T15:39:57.852" v="8238" actId="20577"/>
        <pc:sldMkLst>
          <pc:docMk/>
          <pc:sldMk cId="2683906076" sldId="257"/>
        </pc:sldMkLst>
        <pc:spChg chg="mod">
          <ac:chgData name="vasilisa.nikulina.2009@gmail.com" userId="f8f29e8f710cbcba" providerId="LiveId" clId="{2108651F-7053-2240-8EED-3FE34E83A201}" dt="2018-11-19T15:32:27.229" v="7682" actId="20577"/>
          <ac:spMkLst>
            <pc:docMk/>
            <pc:sldMk cId="2683906076" sldId="257"/>
            <ac:spMk id="2" creationId="{CD1F628E-B1B6-DA4F-BE66-598D09C3D1F5}"/>
          </ac:spMkLst>
        </pc:spChg>
        <pc:spChg chg="mod">
          <ac:chgData name="vasilisa.nikulina.2009@gmail.com" userId="f8f29e8f710cbcba" providerId="LiveId" clId="{2108651F-7053-2240-8EED-3FE34E83A201}" dt="2018-11-19T15:39:57.852" v="8238" actId="20577"/>
          <ac:spMkLst>
            <pc:docMk/>
            <pc:sldMk cId="2683906076" sldId="257"/>
            <ac:spMk id="3" creationId="{A7A8E944-C5F9-3744-9654-B7B89708D451}"/>
          </ac:spMkLst>
        </pc:spChg>
      </pc:sldChg>
      <pc:sldChg chg="modSp new">
        <pc:chgData name="vasilisa.nikulina.2009@gmail.com" userId="f8f29e8f710cbcba" providerId="LiveId" clId="{2108651F-7053-2240-8EED-3FE34E83A201}" dt="2018-11-13T04:03:18.176" v="3840" actId="20577"/>
        <pc:sldMkLst>
          <pc:docMk/>
          <pc:sldMk cId="1248241360" sldId="258"/>
        </pc:sldMkLst>
        <pc:spChg chg="mod">
          <ac:chgData name="vasilisa.nikulina.2009@gmail.com" userId="f8f29e8f710cbcba" providerId="LiveId" clId="{2108651F-7053-2240-8EED-3FE34E83A201}" dt="2018-11-13T04:03:18.176" v="3840" actId="20577"/>
          <ac:spMkLst>
            <pc:docMk/>
            <pc:sldMk cId="1248241360" sldId="258"/>
            <ac:spMk id="2" creationId="{48482E4D-41A0-A54A-9859-9B60BFF6D73A}"/>
          </ac:spMkLst>
        </pc:spChg>
        <pc:spChg chg="mod">
          <ac:chgData name="vasilisa.nikulina.2009@gmail.com" userId="f8f29e8f710cbcba" providerId="LiveId" clId="{2108651F-7053-2240-8EED-3FE34E83A201}" dt="2018-11-11T18:17:03.092" v="3214" actId="27636"/>
          <ac:spMkLst>
            <pc:docMk/>
            <pc:sldMk cId="1248241360" sldId="258"/>
            <ac:spMk id="3" creationId="{D3EC118A-9189-6F41-9601-D45F53B8649A}"/>
          </ac:spMkLst>
        </pc:spChg>
      </pc:sldChg>
      <pc:sldChg chg="modSp new">
        <pc:chgData name="vasilisa.nikulina.2009@gmail.com" userId="f8f29e8f710cbcba" providerId="LiveId" clId="{2108651F-7053-2240-8EED-3FE34E83A201}" dt="2018-11-11T14:47:45.764" v="2130" actId="20577"/>
        <pc:sldMkLst>
          <pc:docMk/>
          <pc:sldMk cId="1936864780" sldId="259"/>
        </pc:sldMkLst>
        <pc:spChg chg="mod">
          <ac:chgData name="vasilisa.nikulina.2009@gmail.com" userId="f8f29e8f710cbcba" providerId="LiveId" clId="{2108651F-7053-2240-8EED-3FE34E83A201}" dt="2018-11-11T14:27:30.947" v="884" actId="20577"/>
          <ac:spMkLst>
            <pc:docMk/>
            <pc:sldMk cId="1936864780" sldId="259"/>
            <ac:spMk id="2" creationId="{4AB416B8-F2DF-014F-A065-7B76B7983061}"/>
          </ac:spMkLst>
        </pc:spChg>
        <pc:spChg chg="mod">
          <ac:chgData name="vasilisa.nikulina.2009@gmail.com" userId="f8f29e8f710cbcba" providerId="LiveId" clId="{2108651F-7053-2240-8EED-3FE34E83A201}" dt="2018-11-11T14:47:45.764" v="2130" actId="20577"/>
          <ac:spMkLst>
            <pc:docMk/>
            <pc:sldMk cId="1936864780" sldId="259"/>
            <ac:spMk id="3" creationId="{D27D40B1-DAA6-C940-8C04-151E0009903B}"/>
          </ac:spMkLst>
        </pc:spChg>
      </pc:sldChg>
      <pc:sldChg chg="modSp new ord">
        <pc:chgData name="vasilisa.nikulina.2009@gmail.com" userId="f8f29e8f710cbcba" providerId="LiveId" clId="{2108651F-7053-2240-8EED-3FE34E83A201}" dt="2018-11-13T04:03:41.029" v="3870" actId="20577"/>
        <pc:sldMkLst>
          <pc:docMk/>
          <pc:sldMk cId="594624759" sldId="260"/>
        </pc:sldMkLst>
        <pc:spChg chg="mod">
          <ac:chgData name="vasilisa.nikulina.2009@gmail.com" userId="f8f29e8f710cbcba" providerId="LiveId" clId="{2108651F-7053-2240-8EED-3FE34E83A201}" dt="2018-11-13T04:03:41.029" v="3870" actId="20577"/>
          <ac:spMkLst>
            <pc:docMk/>
            <pc:sldMk cId="594624759" sldId="260"/>
            <ac:spMk id="2" creationId="{4E8567AF-3401-924B-9F8E-056D491B8D70}"/>
          </ac:spMkLst>
        </pc:spChg>
        <pc:spChg chg="mod">
          <ac:chgData name="vasilisa.nikulina.2009@gmail.com" userId="f8f29e8f710cbcba" providerId="LiveId" clId="{2108651F-7053-2240-8EED-3FE34E83A201}" dt="2018-11-11T18:25:08.967" v="3793" actId="20577"/>
          <ac:spMkLst>
            <pc:docMk/>
            <pc:sldMk cId="594624759" sldId="260"/>
            <ac:spMk id="3" creationId="{47105EB4-CC03-CB42-8169-362A41FFA2EE}"/>
          </ac:spMkLst>
        </pc:spChg>
      </pc:sldChg>
      <pc:sldChg chg="modSp new ord">
        <pc:chgData name="vasilisa.nikulina.2009@gmail.com" userId="f8f29e8f710cbcba" providerId="LiveId" clId="{2108651F-7053-2240-8EED-3FE34E83A201}" dt="2018-11-13T04:20:56.549" v="5063" actId="20577"/>
        <pc:sldMkLst>
          <pc:docMk/>
          <pc:sldMk cId="2664099159" sldId="261"/>
        </pc:sldMkLst>
        <pc:spChg chg="mod">
          <ac:chgData name="vasilisa.nikulina.2009@gmail.com" userId="f8f29e8f710cbcba" providerId="LiveId" clId="{2108651F-7053-2240-8EED-3FE34E83A201}" dt="2018-11-11T18:25:41.464" v="3819" actId="20577"/>
          <ac:spMkLst>
            <pc:docMk/>
            <pc:sldMk cId="2664099159" sldId="261"/>
            <ac:spMk id="2" creationId="{888AA3AA-0183-A045-A4CA-5382AAE0AE83}"/>
          </ac:spMkLst>
        </pc:spChg>
        <pc:spChg chg="mod">
          <ac:chgData name="vasilisa.nikulina.2009@gmail.com" userId="f8f29e8f710cbcba" providerId="LiveId" clId="{2108651F-7053-2240-8EED-3FE34E83A201}" dt="2018-11-13T04:20:56.549" v="5063" actId="20577"/>
          <ac:spMkLst>
            <pc:docMk/>
            <pc:sldMk cId="2664099159" sldId="261"/>
            <ac:spMk id="3" creationId="{BA172A20-5DC0-EC46-9FD1-752D8BFB4ED9}"/>
          </ac:spMkLst>
        </pc:spChg>
      </pc:sldChg>
      <pc:sldChg chg="modSp new ord">
        <pc:chgData name="vasilisa.nikulina.2009@gmail.com" userId="f8f29e8f710cbcba" providerId="LiveId" clId="{2108651F-7053-2240-8EED-3FE34E83A201}" dt="2018-11-19T15:14:00.561" v="6341" actId="255"/>
        <pc:sldMkLst>
          <pc:docMk/>
          <pc:sldMk cId="1419042927" sldId="262"/>
        </pc:sldMkLst>
        <pc:spChg chg="mod">
          <ac:chgData name="vasilisa.nikulina.2009@gmail.com" userId="f8f29e8f710cbcba" providerId="LiveId" clId="{2108651F-7053-2240-8EED-3FE34E83A201}" dt="2018-11-13T04:22:30.093" v="5091" actId="20577"/>
          <ac:spMkLst>
            <pc:docMk/>
            <pc:sldMk cId="1419042927" sldId="262"/>
            <ac:spMk id="2" creationId="{93A38070-8106-FA4B-A635-6CF6DF8C0EE0}"/>
          </ac:spMkLst>
        </pc:spChg>
        <pc:spChg chg="mod">
          <ac:chgData name="vasilisa.nikulina.2009@gmail.com" userId="f8f29e8f710cbcba" providerId="LiveId" clId="{2108651F-7053-2240-8EED-3FE34E83A201}" dt="2018-11-19T15:14:00.561" v="6341" actId="255"/>
          <ac:spMkLst>
            <pc:docMk/>
            <pc:sldMk cId="1419042927" sldId="262"/>
            <ac:spMk id="3" creationId="{71B14825-3A77-754E-BE58-ADE731509F44}"/>
          </ac:spMkLst>
        </pc:spChg>
      </pc:sldChg>
      <pc:sldChg chg="modSp new ord">
        <pc:chgData name="vasilisa.nikulina.2009@gmail.com" userId="f8f29e8f710cbcba" providerId="LiveId" clId="{2108651F-7053-2240-8EED-3FE34E83A201}" dt="2018-11-11T18:11:56.445" v="3013" actId="20577"/>
        <pc:sldMkLst>
          <pc:docMk/>
          <pc:sldMk cId="4096860393" sldId="263"/>
        </pc:sldMkLst>
        <pc:spChg chg="mod">
          <ac:chgData name="vasilisa.nikulina.2009@gmail.com" userId="f8f29e8f710cbcba" providerId="LiveId" clId="{2108651F-7053-2240-8EED-3FE34E83A201}" dt="2018-11-11T18:10:36.748" v="2937" actId="313"/>
          <ac:spMkLst>
            <pc:docMk/>
            <pc:sldMk cId="4096860393" sldId="263"/>
            <ac:spMk id="2" creationId="{467FFB67-D9AC-6641-A87D-06B0EE44B44D}"/>
          </ac:spMkLst>
        </pc:spChg>
        <pc:spChg chg="mod">
          <ac:chgData name="vasilisa.nikulina.2009@gmail.com" userId="f8f29e8f710cbcba" providerId="LiveId" clId="{2108651F-7053-2240-8EED-3FE34E83A201}" dt="2018-11-11T18:11:56.445" v="3013" actId="20577"/>
          <ac:spMkLst>
            <pc:docMk/>
            <pc:sldMk cId="4096860393" sldId="263"/>
            <ac:spMk id="3" creationId="{B16DB103-543E-A947-BE38-0D4F9FEFC806}"/>
          </ac:spMkLst>
        </pc:spChg>
      </pc:sldChg>
      <pc:sldChg chg="modSp new ord">
        <pc:chgData name="vasilisa.nikulina.2009@gmail.com" userId="f8f29e8f710cbcba" providerId="LiveId" clId="{2108651F-7053-2240-8EED-3FE34E83A201}" dt="2018-11-19T15:31:37.529" v="7672" actId="20577"/>
        <pc:sldMkLst>
          <pc:docMk/>
          <pc:sldMk cId="38651671" sldId="264"/>
        </pc:sldMkLst>
        <pc:spChg chg="mod">
          <ac:chgData name="vasilisa.nikulina.2009@gmail.com" userId="f8f29e8f710cbcba" providerId="LiveId" clId="{2108651F-7053-2240-8EED-3FE34E83A201}" dt="2018-11-19T15:12:52.657" v="6334" actId="20577"/>
          <ac:spMkLst>
            <pc:docMk/>
            <pc:sldMk cId="38651671" sldId="264"/>
            <ac:spMk id="2" creationId="{BB7F43CA-8F19-D74C-B579-CB8986CEEFC4}"/>
          </ac:spMkLst>
        </pc:spChg>
        <pc:spChg chg="mod">
          <ac:chgData name="vasilisa.nikulina.2009@gmail.com" userId="f8f29e8f710cbcba" providerId="LiveId" clId="{2108651F-7053-2240-8EED-3FE34E83A201}" dt="2018-11-19T15:31:37.529" v="7672" actId="20577"/>
          <ac:spMkLst>
            <pc:docMk/>
            <pc:sldMk cId="38651671" sldId="264"/>
            <ac:spMk id="3" creationId="{FBC8FF7F-ED1E-AC48-8445-469820ABA876}"/>
          </ac:spMkLst>
        </pc:spChg>
      </pc:sldChg>
      <pc:sldChg chg="modSp new">
        <pc:chgData name="vasilisa.nikulina.2009@gmail.com" userId="f8f29e8f710cbcba" providerId="LiveId" clId="{2108651F-7053-2240-8EED-3FE34E83A201}" dt="2018-11-19T15:41:32.539" v="8271" actId="20577"/>
        <pc:sldMkLst>
          <pc:docMk/>
          <pc:sldMk cId="3434758912" sldId="265"/>
        </pc:sldMkLst>
        <pc:spChg chg="mod">
          <ac:chgData name="vasilisa.nikulina.2009@gmail.com" userId="f8f29e8f710cbcba" providerId="LiveId" clId="{2108651F-7053-2240-8EED-3FE34E83A201}" dt="2018-11-19T15:41:32.539" v="8271" actId="20577"/>
          <ac:spMkLst>
            <pc:docMk/>
            <pc:sldMk cId="3434758912" sldId="265"/>
            <ac:spMk id="3" creationId="{288B8BC4-EC6A-6241-935B-572FE99C3E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FFB67-D9AC-6641-A87D-06B0EE44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Презентация на тему : </a:t>
            </a:r>
            <a:br>
              <a:rPr lang="ru-RU"/>
            </a:br>
            <a:r>
              <a:rPr lang="ru-RU"/>
              <a:t>Эдвард Григ и его произведение «Утро»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6DB103-543E-A947-BE38-0D4F9FEFC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Работу выполнила </a:t>
            </a:r>
            <a:r>
              <a:rPr lang="ru-RU" sz="2800"/>
              <a:t> Никулина Василиса</a:t>
            </a:r>
          </a:p>
          <a:p>
            <a:pPr marL="0" indent="0">
              <a:buNone/>
            </a:pPr>
            <a:r>
              <a:rPr lang="ru-RU" sz="2800"/>
              <a:t>Ученица 3а класса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096860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Цитаты</vt:lpstr>
      <vt:lpstr>Презентация на тему :  Эдвард Григ и его произведение «Утро»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vasilisa.nikulina.2009@gmail.com</dc:creator>
  <cp:lastModifiedBy>vasilisa.nikulina.2009@gmail.com</cp:lastModifiedBy>
  <cp:revision>3</cp:revision>
  <dcterms:created xsi:type="dcterms:W3CDTF">2018-11-11T13:33:00Z</dcterms:created>
  <dcterms:modified xsi:type="dcterms:W3CDTF">2018-11-19T15:45:50Z</dcterms:modified>
</cp:coreProperties>
</file>